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4142956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985461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135505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88114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39043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170265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158343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1571131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190485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25330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68BF58C-A2B8-4895-A8B8-1AF926BD8FDD}" type="datetimeFigureOut">
              <a:rPr lang="es-MX" smtClean="0"/>
              <a:pPr/>
              <a:t>20/04/2013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368925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BF58C-A2B8-4895-A8B8-1AF926BD8FDD}" type="datetimeFigureOut">
              <a:rPr lang="es-MX" smtClean="0"/>
              <a:pPr/>
              <a:t>20/04/2013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DF754-1256-4A78-B12C-16C04B833C75}" type="slidenum">
              <a:rPr lang="es-MX" smtClean="0"/>
              <a:pPr/>
              <a:t>‹Nº›</a:t>
            </a:fld>
            <a:endParaRPr lang="es-MX"/>
          </a:p>
        </p:txBody>
      </p:sp>
    </p:spTree>
    <p:extLst>
      <p:ext uri="{BB962C8B-B14F-4D97-AF65-F5344CB8AC3E}">
        <p14:creationId xmlns:p14="http://schemas.microsoft.com/office/powerpoint/2010/main" xmlns="" val="137093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avasej.net/moodle/user/view.php?id=2065&amp;course=10"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avasej.net/moodle/user/view.php?id=2082&amp;course=10" TargetMode="External"/><Relationship Id="rId4" Type="http://schemas.openxmlformats.org/officeDocument/2006/relationships/hyperlink" Target="http://avasej.net/moodle/user/view.php?id=2079&amp;course=1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5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AutoShape 6" descr="IAVA_Banner"/>
          <p:cNvSpPr>
            <a:spLocks noChangeAspect="1" noChangeArrowheads="1"/>
          </p:cNvSpPr>
          <p:nvPr/>
        </p:nvSpPr>
        <p:spPr bwMode="auto">
          <a:xfrm>
            <a:off x="155575" y="-1165225"/>
            <a:ext cx="7210425" cy="2438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3760787" cy="10081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29136" y="2996952"/>
            <a:ext cx="4004828" cy="25202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Rectángulo"/>
          <p:cNvSpPr/>
          <p:nvPr/>
        </p:nvSpPr>
        <p:spPr>
          <a:xfrm>
            <a:off x="3923928" y="53974"/>
            <a:ext cx="5220072" cy="553998"/>
          </a:xfrm>
          <a:prstGeom prst="rect">
            <a:avLst/>
          </a:prstGeom>
        </p:spPr>
        <p:txBody>
          <a:bodyPr wrap="square">
            <a:spAutoFit/>
          </a:bodyPr>
          <a:lstStyle/>
          <a:p>
            <a:r>
              <a:rPr lang="es-MX" sz="3000" dirty="0">
                <a:latin typeface="Andalus" pitchFamily="18" charset="-78"/>
                <a:cs typeface="Andalus" pitchFamily="18" charset="-78"/>
              </a:rPr>
              <a:t>Secretaría  de  Educación Jalisco</a:t>
            </a:r>
          </a:p>
        </p:txBody>
      </p:sp>
      <p:sp>
        <p:nvSpPr>
          <p:cNvPr id="9" name="8 Rectángulo"/>
          <p:cNvSpPr/>
          <p:nvPr/>
        </p:nvSpPr>
        <p:spPr>
          <a:xfrm>
            <a:off x="3923928" y="538252"/>
            <a:ext cx="5220072" cy="353943"/>
          </a:xfrm>
          <a:prstGeom prst="rect">
            <a:avLst/>
          </a:prstGeom>
        </p:spPr>
        <p:txBody>
          <a:bodyPr wrap="square">
            <a:spAutoFit/>
          </a:bodyPr>
          <a:lstStyle/>
          <a:p>
            <a:r>
              <a:rPr lang="es-MX" sz="1700" b="1" dirty="0">
                <a:latin typeface="Andalus" pitchFamily="18" charset="-78"/>
                <a:cs typeface="Andalus" pitchFamily="18" charset="-78"/>
              </a:rPr>
              <a:t>Coordinación  de  Formación  y Actualización  Docente</a:t>
            </a:r>
          </a:p>
        </p:txBody>
      </p:sp>
      <p:sp>
        <p:nvSpPr>
          <p:cNvPr id="10" name="9 Rectángulo"/>
          <p:cNvSpPr/>
          <p:nvPr/>
        </p:nvSpPr>
        <p:spPr>
          <a:xfrm>
            <a:off x="4283968" y="888454"/>
            <a:ext cx="4504946" cy="584775"/>
          </a:xfrm>
          <a:prstGeom prst="rect">
            <a:avLst/>
          </a:prstGeom>
        </p:spPr>
        <p:txBody>
          <a:bodyPr wrap="square">
            <a:spAutoFit/>
          </a:bodyPr>
          <a:lstStyle/>
          <a:p>
            <a:r>
              <a:rPr lang="es-MX" sz="1600" dirty="0">
                <a:latin typeface="Andalus" pitchFamily="18" charset="-78"/>
                <a:cs typeface="Andalus" pitchFamily="18" charset="-78"/>
              </a:rPr>
              <a:t>Dirección General de Unidades de la Universidad Pedagógica Nacional e Instituciones de Posgrado</a:t>
            </a:r>
          </a:p>
        </p:txBody>
      </p:sp>
      <p:sp>
        <p:nvSpPr>
          <p:cNvPr id="11" name="10 Rectángulo"/>
          <p:cNvSpPr/>
          <p:nvPr/>
        </p:nvSpPr>
        <p:spPr>
          <a:xfrm>
            <a:off x="1956192" y="1722874"/>
            <a:ext cx="4992072" cy="553998"/>
          </a:xfrm>
          <a:prstGeom prst="rect">
            <a:avLst/>
          </a:prstGeom>
        </p:spPr>
        <p:txBody>
          <a:bodyPr wrap="none">
            <a:spAutoFit/>
          </a:bodyPr>
          <a:lstStyle/>
          <a:p>
            <a:r>
              <a:rPr lang="es-MX" sz="3000" b="1" dirty="0">
                <a:latin typeface="Andalus" pitchFamily="18" charset="-78"/>
                <a:cs typeface="Andalus" pitchFamily="18" charset="-78"/>
              </a:rPr>
              <a:t>Diplomado </a:t>
            </a:r>
            <a:r>
              <a:rPr lang="es-MX" sz="3000" b="1" dirty="0" err="1">
                <a:latin typeface="Andalus" pitchFamily="18" charset="-78"/>
                <a:cs typeface="Andalus" pitchFamily="18" charset="-78"/>
              </a:rPr>
              <a:t>IAVA.IX.Grupo</a:t>
            </a:r>
            <a:r>
              <a:rPr lang="es-MX" sz="3000" b="1" dirty="0">
                <a:latin typeface="Andalus" pitchFamily="18" charset="-78"/>
                <a:cs typeface="Andalus" pitchFamily="18" charset="-78"/>
              </a:rPr>
              <a:t>  83</a:t>
            </a:r>
          </a:p>
        </p:txBody>
      </p:sp>
      <p:sp>
        <p:nvSpPr>
          <p:cNvPr id="12" name="11 Rectángulo"/>
          <p:cNvSpPr/>
          <p:nvPr/>
        </p:nvSpPr>
        <p:spPr>
          <a:xfrm>
            <a:off x="2915816" y="2406295"/>
            <a:ext cx="4032447" cy="630942"/>
          </a:xfrm>
          <a:prstGeom prst="rect">
            <a:avLst/>
          </a:prstGeom>
        </p:spPr>
        <p:txBody>
          <a:bodyPr wrap="square">
            <a:spAutoFit/>
          </a:bodyPr>
          <a:lstStyle/>
          <a:p>
            <a:r>
              <a:rPr lang="es-MX" sz="3500" b="1" dirty="0" smtClean="0">
                <a:latin typeface="Andalus" pitchFamily="18" charset="-78"/>
                <a:cs typeface="Andalus" pitchFamily="18" charset="-78"/>
              </a:rPr>
              <a:t>Creación de wiki</a:t>
            </a:r>
            <a:endParaRPr lang="es-MX" sz="3500" dirty="0">
              <a:latin typeface="Andalus" pitchFamily="18" charset="-78"/>
              <a:cs typeface="Andalus" pitchFamily="18" charset="-78"/>
            </a:endParaRPr>
          </a:p>
        </p:txBody>
      </p:sp>
      <p:sp>
        <p:nvSpPr>
          <p:cNvPr id="13" name="12 Rectángulo"/>
          <p:cNvSpPr/>
          <p:nvPr/>
        </p:nvSpPr>
        <p:spPr>
          <a:xfrm>
            <a:off x="4950203" y="4150241"/>
            <a:ext cx="2839239" cy="430887"/>
          </a:xfrm>
          <a:prstGeom prst="rect">
            <a:avLst/>
          </a:prstGeom>
        </p:spPr>
        <p:txBody>
          <a:bodyPr wrap="none">
            <a:spAutoFit/>
          </a:bodyPr>
          <a:lstStyle/>
          <a:p>
            <a:r>
              <a:rPr lang="es-MX" sz="2200" b="1" dirty="0" err="1">
                <a:latin typeface="Andalus" pitchFamily="18" charset="-78"/>
                <a:cs typeface="Andalus" pitchFamily="18" charset="-78"/>
              </a:rPr>
              <a:t>Asesor:Roberto</a:t>
            </a:r>
            <a:r>
              <a:rPr lang="es-MX" sz="2200" b="1" dirty="0">
                <a:latin typeface="Andalus" pitchFamily="18" charset="-78"/>
                <a:cs typeface="Andalus" pitchFamily="18" charset="-78"/>
              </a:rPr>
              <a:t> Romero</a:t>
            </a:r>
          </a:p>
        </p:txBody>
      </p:sp>
      <p:sp>
        <p:nvSpPr>
          <p:cNvPr id="14" name="13 Rectángulo"/>
          <p:cNvSpPr/>
          <p:nvPr/>
        </p:nvSpPr>
        <p:spPr>
          <a:xfrm>
            <a:off x="2678659" y="4725724"/>
            <a:ext cx="5091458" cy="430887"/>
          </a:xfrm>
          <a:prstGeom prst="rect">
            <a:avLst/>
          </a:prstGeom>
        </p:spPr>
        <p:txBody>
          <a:bodyPr wrap="none">
            <a:spAutoFit/>
          </a:bodyPr>
          <a:lstStyle/>
          <a:p>
            <a:r>
              <a:rPr lang="es-MX" sz="2200" b="1" dirty="0">
                <a:latin typeface="Andalus" pitchFamily="18" charset="-78"/>
                <a:cs typeface="Andalus" pitchFamily="18" charset="-78"/>
              </a:rPr>
              <a:t>Alumno:  José  de  Jesús  Alvarado  Tamayo</a:t>
            </a:r>
          </a:p>
        </p:txBody>
      </p:sp>
      <p:sp>
        <p:nvSpPr>
          <p:cNvPr id="15" name="14 Rectángulo"/>
          <p:cNvSpPr/>
          <p:nvPr/>
        </p:nvSpPr>
        <p:spPr>
          <a:xfrm>
            <a:off x="4791665" y="5949280"/>
            <a:ext cx="4313195" cy="369332"/>
          </a:xfrm>
          <a:prstGeom prst="rect">
            <a:avLst/>
          </a:prstGeom>
        </p:spPr>
        <p:txBody>
          <a:bodyPr wrap="square">
            <a:spAutoFit/>
          </a:bodyPr>
          <a:lstStyle/>
          <a:p>
            <a:r>
              <a:rPr lang="es-MX" b="1" dirty="0" smtClean="0"/>
              <a:t>JJAT_M2_U3_A2_Portafolio Creación WIKI</a:t>
            </a:r>
            <a:r>
              <a:rPr lang="es-MX" dirty="0" smtClean="0"/>
              <a:t>.</a:t>
            </a:r>
          </a:p>
        </p:txBody>
      </p:sp>
      <p:sp>
        <p:nvSpPr>
          <p:cNvPr id="16" name="15 Rectángulo"/>
          <p:cNvSpPr/>
          <p:nvPr/>
        </p:nvSpPr>
        <p:spPr>
          <a:xfrm>
            <a:off x="6696775" y="6426229"/>
            <a:ext cx="2165978" cy="369332"/>
          </a:xfrm>
          <a:prstGeom prst="rect">
            <a:avLst/>
          </a:prstGeom>
        </p:spPr>
        <p:txBody>
          <a:bodyPr wrap="none">
            <a:spAutoFit/>
          </a:bodyPr>
          <a:lstStyle/>
          <a:p>
            <a:r>
              <a:rPr lang="es-MX" b="1" dirty="0" smtClean="0"/>
              <a:t>14  de  abril </a:t>
            </a:r>
            <a:r>
              <a:rPr lang="es-MX" b="1" dirty="0"/>
              <a:t>de  2013</a:t>
            </a:r>
          </a:p>
        </p:txBody>
      </p:sp>
    </p:spTree>
    <p:extLst>
      <p:ext uri="{BB962C8B-B14F-4D97-AF65-F5344CB8AC3E}">
        <p14:creationId xmlns:p14="http://schemas.microsoft.com/office/powerpoint/2010/main" xmlns="" val="342262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74" y="0"/>
            <a:ext cx="9321793" cy="6986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76822" y="2921744"/>
            <a:ext cx="8229600" cy="1143000"/>
          </a:xfrm>
        </p:spPr>
        <p:txBody>
          <a:bodyPr>
            <a:normAutofit fontScale="90000"/>
          </a:bodyPr>
          <a:lstStyle/>
          <a:p>
            <a:r>
              <a:rPr lang="es-MX" dirty="0"/>
              <a:t>Buen  día  </a:t>
            </a:r>
            <a:r>
              <a:rPr lang="es-MX" dirty="0" err="1"/>
              <a:t>compañer@s</a:t>
            </a:r>
            <a:r>
              <a:rPr lang="es-MX" dirty="0"/>
              <a:t>:</a:t>
            </a:r>
            <a:br>
              <a:rPr lang="es-MX" dirty="0"/>
            </a:br>
            <a:r>
              <a:rPr lang="es-MX" dirty="0"/>
              <a:t>Comparto  información  de  </a:t>
            </a:r>
            <a:r>
              <a:rPr lang="es-MX" b="1" dirty="0"/>
              <a:t>Equipo  No 1:</a:t>
            </a:r>
            <a:r>
              <a:rPr lang="es-MX" dirty="0"/>
              <a:t/>
            </a:r>
            <a:br>
              <a:rPr lang="es-MX" dirty="0"/>
            </a:br>
            <a:r>
              <a:rPr lang="es-MX" dirty="0"/>
              <a:t>WIKI:  </a:t>
            </a:r>
            <a:r>
              <a:rPr lang="es-MX" b="1" dirty="0"/>
              <a:t>lacompetencialectora2013</a:t>
            </a:r>
            <a:r>
              <a:rPr lang="es-MX" dirty="0"/>
              <a:t/>
            </a:r>
            <a:br>
              <a:rPr lang="es-MX" dirty="0"/>
            </a:br>
            <a:r>
              <a:rPr lang="es-MX" dirty="0"/>
              <a:t>URL: </a:t>
            </a:r>
            <a:r>
              <a:rPr lang="es-MX" b="1" dirty="0"/>
              <a:t> </a:t>
            </a:r>
            <a:r>
              <a:rPr lang="es-MX" sz="3300" b="1" dirty="0">
                <a:latin typeface="Andalus" pitchFamily="18" charset="-78"/>
                <a:cs typeface="Andalus" pitchFamily="18" charset="-78"/>
              </a:rPr>
              <a:t>https:competencialectora2013.wikispaces.com</a:t>
            </a:r>
            <a:r>
              <a:rPr lang="es-MX" sz="3300" dirty="0">
                <a:latin typeface="Andalus" pitchFamily="18" charset="-78"/>
                <a:cs typeface="Andalus" pitchFamily="18" charset="-78"/>
              </a:rPr>
              <a:t/>
            </a:r>
            <a:br>
              <a:rPr lang="es-MX" sz="3300" dirty="0">
                <a:latin typeface="Andalus" pitchFamily="18" charset="-78"/>
                <a:cs typeface="Andalus" pitchFamily="18" charset="-78"/>
              </a:rPr>
            </a:br>
            <a:r>
              <a:rPr lang="es-MX" sz="3300" dirty="0">
                <a:latin typeface="Andalus" pitchFamily="18" charset="-78"/>
                <a:cs typeface="Andalus" pitchFamily="18" charset="-78"/>
              </a:rPr>
              <a:t>Integrantes: </a:t>
            </a:r>
            <a:br>
              <a:rPr lang="es-MX" sz="3300" dirty="0">
                <a:latin typeface="Andalus" pitchFamily="18" charset="-78"/>
                <a:cs typeface="Andalus" pitchFamily="18" charset="-78"/>
              </a:rPr>
            </a:br>
            <a:r>
              <a:rPr lang="es-MX" sz="3300" b="1" dirty="0">
                <a:latin typeface="Andalus" pitchFamily="18" charset="-78"/>
                <a:cs typeface="Andalus" pitchFamily="18" charset="-78"/>
                <a:hlinkClick r:id="rId3"/>
              </a:rPr>
              <a:t>JOSE DE JESUS ALVARADO TAMAYO</a:t>
            </a:r>
            <a:r>
              <a:rPr lang="es-MX" sz="3300" b="1" dirty="0">
                <a:latin typeface="Andalus" pitchFamily="18" charset="-78"/>
                <a:cs typeface="Andalus" pitchFamily="18" charset="-78"/>
              </a:rPr>
              <a:t/>
            </a:r>
            <a:br>
              <a:rPr lang="es-MX" sz="3300" b="1" dirty="0">
                <a:latin typeface="Andalus" pitchFamily="18" charset="-78"/>
                <a:cs typeface="Andalus" pitchFamily="18" charset="-78"/>
              </a:rPr>
            </a:br>
            <a:r>
              <a:rPr lang="es-MX" sz="3300" b="1" dirty="0">
                <a:latin typeface="Andalus" pitchFamily="18" charset="-78"/>
                <a:cs typeface="Andalus" pitchFamily="18" charset="-78"/>
                <a:hlinkClick r:id="rId4"/>
              </a:rPr>
              <a:t>ROSARIO VANESSA JIMENEZ VELAZQUEZ</a:t>
            </a:r>
            <a:r>
              <a:rPr lang="es-MX" sz="3300" b="1" dirty="0">
                <a:latin typeface="Andalus" pitchFamily="18" charset="-78"/>
                <a:cs typeface="Andalus" pitchFamily="18" charset="-78"/>
              </a:rPr>
              <a:t/>
            </a:r>
            <a:br>
              <a:rPr lang="es-MX" sz="3300" b="1" dirty="0">
                <a:latin typeface="Andalus" pitchFamily="18" charset="-78"/>
                <a:cs typeface="Andalus" pitchFamily="18" charset="-78"/>
              </a:rPr>
            </a:br>
            <a:r>
              <a:rPr lang="es-MX" sz="3300" b="1" dirty="0">
                <a:latin typeface="Andalus" pitchFamily="18" charset="-78"/>
                <a:cs typeface="Andalus" pitchFamily="18" charset="-78"/>
                <a:hlinkClick r:id="rId5"/>
              </a:rPr>
              <a:t>PAULINA CATALINA RODRIGUEZ </a:t>
            </a:r>
            <a:r>
              <a:rPr lang="es-MX" sz="3300" b="1" dirty="0" smtClean="0">
                <a:latin typeface="Andalus" pitchFamily="18" charset="-78"/>
                <a:cs typeface="Andalus" pitchFamily="18" charset="-78"/>
                <a:hlinkClick r:id="rId5"/>
              </a:rPr>
              <a:t>ROMERO</a:t>
            </a:r>
            <a:endParaRPr lang="es-MX" sz="3300" dirty="0">
              <a:latin typeface="Andalus" pitchFamily="18" charset="-78"/>
              <a:cs typeface="Andalus" pitchFamily="18" charset="-78"/>
            </a:endParaRPr>
          </a:p>
        </p:txBody>
      </p:sp>
    </p:spTree>
    <p:extLst>
      <p:ext uri="{BB962C8B-B14F-4D97-AF65-F5344CB8AC3E}">
        <p14:creationId xmlns:p14="http://schemas.microsoft.com/office/powerpoint/2010/main" xmlns="" val="377280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53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Título"/>
          <p:cNvSpPr>
            <a:spLocks noGrp="1"/>
          </p:cNvSpPr>
          <p:nvPr>
            <p:ph type="title"/>
          </p:nvPr>
        </p:nvSpPr>
        <p:spPr>
          <a:xfrm>
            <a:off x="457200" y="2827734"/>
            <a:ext cx="8229600" cy="1143000"/>
          </a:xfrm>
        </p:spPr>
        <p:txBody>
          <a:bodyPr>
            <a:noAutofit/>
          </a:bodyPr>
          <a:lstStyle/>
          <a:p>
            <a:r>
              <a:rPr lang="es-MX" sz="3000" b="1" dirty="0">
                <a:latin typeface="Andalus" pitchFamily="18" charset="-78"/>
                <a:cs typeface="Andalus" pitchFamily="18" charset="-78"/>
              </a:rPr>
              <a:t>Comentario personal:</a:t>
            </a:r>
            <a:r>
              <a:rPr lang="es-MX" sz="3000" dirty="0">
                <a:latin typeface="Andalus" pitchFamily="18" charset="-78"/>
                <a:cs typeface="Andalus" pitchFamily="18" charset="-78"/>
              </a:rPr>
              <a:t/>
            </a:r>
            <a:br>
              <a:rPr lang="es-MX" sz="3000" dirty="0">
                <a:latin typeface="Andalus" pitchFamily="18" charset="-78"/>
                <a:cs typeface="Andalus" pitchFamily="18" charset="-78"/>
              </a:rPr>
            </a:br>
            <a:r>
              <a:rPr lang="es-MX" sz="3000" dirty="0">
                <a:latin typeface="Andalus" pitchFamily="18" charset="-78"/>
                <a:cs typeface="Andalus" pitchFamily="18" charset="-78"/>
              </a:rPr>
              <a:t>Me  siento  totalmente  satisfecho  por  la  excelente  integración  que  hicimos  en  nuestro  equipo.  </a:t>
            </a:r>
            <a:br>
              <a:rPr lang="es-MX" sz="3000" dirty="0">
                <a:latin typeface="Andalus" pitchFamily="18" charset="-78"/>
                <a:cs typeface="Andalus" pitchFamily="18" charset="-78"/>
              </a:rPr>
            </a:br>
            <a:r>
              <a:rPr lang="es-MX" sz="3000" dirty="0">
                <a:latin typeface="Andalus" pitchFamily="18" charset="-78"/>
                <a:cs typeface="Andalus" pitchFamily="18" charset="-78"/>
              </a:rPr>
              <a:t>En un inicio  estábamos desorientados, pero paulatinamente  nos  fuimos incorporando  al  trabajo colectivo,  dando  cada  uno  de los  </a:t>
            </a:r>
            <a:r>
              <a:rPr lang="es-MX" sz="3000" dirty="0" smtClean="0">
                <a:latin typeface="Andalus" pitchFamily="18" charset="-78"/>
                <a:cs typeface="Andalus" pitchFamily="18" charset="-78"/>
              </a:rPr>
              <a:t>miembros alguna opinión y realizando  </a:t>
            </a:r>
            <a:r>
              <a:rPr lang="es-MX" sz="3000" dirty="0">
                <a:latin typeface="Andalus" pitchFamily="18" charset="-78"/>
                <a:cs typeface="Andalus" pitchFamily="18" charset="-78"/>
              </a:rPr>
              <a:t>algunas  modificaciones o  aportaciones  para  enriquecer  esta  WIKI.</a:t>
            </a:r>
            <a:br>
              <a:rPr lang="es-MX" sz="3000" dirty="0">
                <a:latin typeface="Andalus" pitchFamily="18" charset="-78"/>
                <a:cs typeface="Andalus" pitchFamily="18" charset="-78"/>
              </a:rPr>
            </a:br>
            <a:r>
              <a:rPr lang="es-MX" sz="3000" dirty="0">
                <a:latin typeface="Andalus" pitchFamily="18" charset="-78"/>
                <a:cs typeface="Andalus" pitchFamily="18" charset="-78"/>
              </a:rPr>
              <a:t>Tuvimos  dificultad  con los  archivos  de  audio.  Están  insertados pero no  se pueden  activar.</a:t>
            </a:r>
            <a:br>
              <a:rPr lang="es-MX" sz="3000" dirty="0">
                <a:latin typeface="Andalus" pitchFamily="18" charset="-78"/>
                <a:cs typeface="Andalus" pitchFamily="18" charset="-78"/>
              </a:rPr>
            </a:br>
            <a:r>
              <a:rPr lang="es-MX" sz="3000" dirty="0">
                <a:latin typeface="Andalus" pitchFamily="18" charset="-78"/>
                <a:cs typeface="Andalus" pitchFamily="18" charset="-78"/>
              </a:rPr>
              <a:t>Espero sigamos  enriqueciéndola  y  empleándola  para  darle  un uso  pedagógico.</a:t>
            </a:r>
            <a:br>
              <a:rPr lang="es-MX" sz="3000" dirty="0">
                <a:latin typeface="Andalus" pitchFamily="18" charset="-78"/>
                <a:cs typeface="Andalus" pitchFamily="18" charset="-78"/>
              </a:rPr>
            </a:br>
            <a:r>
              <a:rPr lang="es-MX" sz="3000" dirty="0">
                <a:latin typeface="Andalus" pitchFamily="18" charset="-78"/>
                <a:cs typeface="Andalus" pitchFamily="18" charset="-78"/>
              </a:rPr>
              <a:t>Gracias  a  todos  por  su  participación</a:t>
            </a:r>
            <a:r>
              <a:rPr lang="es-MX" sz="3000" dirty="0" smtClean="0">
                <a:latin typeface="Andalus" pitchFamily="18" charset="-78"/>
                <a:cs typeface="Andalus" pitchFamily="18" charset="-78"/>
              </a:rPr>
              <a:t>.</a:t>
            </a:r>
            <a:endParaRPr lang="es-MX" sz="3000" dirty="0">
              <a:latin typeface="Andalus" pitchFamily="18" charset="-78"/>
              <a:cs typeface="Andalus" pitchFamily="18" charset="-78"/>
            </a:endParaRPr>
          </a:p>
        </p:txBody>
      </p:sp>
    </p:spTree>
    <p:extLst>
      <p:ext uri="{BB962C8B-B14F-4D97-AF65-F5344CB8AC3E}">
        <p14:creationId xmlns:p14="http://schemas.microsoft.com/office/powerpoint/2010/main" xmlns="" val="19647282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54</Words>
  <Application>Microsoft Office PowerPoint</Application>
  <PresentationFormat>Presentación en pantalla (4:3)</PresentationFormat>
  <Paragraphs>11</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Diapositiva 1</vt:lpstr>
      <vt:lpstr>Buen  día  compañer@s: Comparto  información  de  Equipo  No 1: WIKI:  lacompetencialectora2013 URL:  https:competencialectora2013.wikispaces.com Integrantes:  JOSE DE JESUS ALVARADO TAMAYO ROSARIO VANESSA JIMENEZ VELAZQUEZ PAULINA CATALINA RODRIGUEZ ROMERO</vt:lpstr>
      <vt:lpstr>Comentario personal: Me  siento  totalmente  satisfecho  por  la  excelente  integración  que  hicimos  en  nuestro  equipo.   En un inicio  estábamos desorientados, pero paulatinamente  nos  fuimos incorporando  al  trabajo colectivo,  dando  cada  uno  de los  miembros alguna opinión y realizando  algunas  modificaciones o  aportaciones  para  enriquecer  esta  WIKI. Tuvimos  dificultad  con los  archivos  de  audio.  Están  insertados pero no  se pueden  activar. Espero sigamos  enriqueciéndola  y  empleándola  para  darle  un uso  pedagógico. Gracias  a  todos  por  su  participación.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Alvarado</dc:creator>
  <cp:lastModifiedBy>Ordenador</cp:lastModifiedBy>
  <cp:revision>2</cp:revision>
  <dcterms:created xsi:type="dcterms:W3CDTF">2013-04-14T17:50:33Z</dcterms:created>
  <dcterms:modified xsi:type="dcterms:W3CDTF">2013-04-20T19:48:23Z</dcterms:modified>
</cp:coreProperties>
</file>