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91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38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04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31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07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7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77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18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34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10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91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FAF0-1975-44FD-9545-62EEC4D06D15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753EB-A967-41EC-ABD8-7DA22279B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64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654624" y="306896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/>
              <a:t>1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9344" y="5113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/>
              <a:t>2</a:t>
            </a:r>
            <a:endParaRPr lang="es-ES" sz="4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293104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/>
              <a:t>3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46114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7 Conector angular"/>
          <p:cNvCxnSpPr/>
          <p:nvPr/>
        </p:nvCxnSpPr>
        <p:spPr>
          <a:xfrm rot="16200000" flipH="1">
            <a:off x="3526160" y="3848472"/>
            <a:ext cx="720080" cy="457200"/>
          </a:xfrm>
          <a:prstGeom prst="bentConnector3">
            <a:avLst>
              <a:gd name="adj1" fmla="val 99475"/>
            </a:avLst>
          </a:prstGeom>
          <a:ln w="76200">
            <a:solidFill>
              <a:schemeClr val="accent4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468664" y="465313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/>
              <a:t>1</a:t>
            </a:r>
            <a:endParaRPr lang="es-ES" sz="4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868144" y="30750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/>
              <a:t>2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406012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979712" y="6926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dirty="0" smtClean="0"/>
              <a:t>1</a:t>
            </a:r>
            <a:endParaRPr lang="es-ES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379981" y="33036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dirty="0" smtClean="0"/>
              <a:t>2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6067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Flecha derecha"/>
          <p:cNvSpPr/>
          <p:nvPr/>
        </p:nvSpPr>
        <p:spPr>
          <a:xfrm>
            <a:off x="971600" y="2492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055575" y="185092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dirty="0" smtClean="0"/>
              <a:t>1</a:t>
            </a:r>
            <a:endParaRPr lang="es-ES" sz="4000" dirty="0"/>
          </a:p>
        </p:txBody>
      </p:sp>
      <p:sp>
        <p:nvSpPr>
          <p:cNvPr id="5" name="4 Flecha arriba"/>
          <p:cNvSpPr/>
          <p:nvPr/>
        </p:nvSpPr>
        <p:spPr>
          <a:xfrm>
            <a:off x="7598786" y="558924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254810" y="273521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/>
              <a:t>2</a:t>
            </a:r>
            <a:endParaRPr lang="es-ES" sz="4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985158" y="57861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dirty="0" smtClean="0"/>
              <a:t>3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3166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2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MAGALY</dc:creator>
  <cp:lastModifiedBy>MAGALY</cp:lastModifiedBy>
  <cp:revision>9</cp:revision>
  <dcterms:created xsi:type="dcterms:W3CDTF">2014-05-06T18:18:57Z</dcterms:created>
  <dcterms:modified xsi:type="dcterms:W3CDTF">2014-05-06T20:41:58Z</dcterms:modified>
</cp:coreProperties>
</file>