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12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9ED6-B53F-41EC-B6CB-3D63ED02AF05}" type="datetimeFigureOut">
              <a:rPr lang="es-VE" smtClean="0"/>
              <a:t>16/05/2015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6087-F780-4DED-9AA6-04E641F35B67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9ED6-B53F-41EC-B6CB-3D63ED02AF05}" type="datetimeFigureOut">
              <a:rPr lang="es-VE" smtClean="0"/>
              <a:t>16/05/2015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6087-F780-4DED-9AA6-04E641F35B67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9ED6-B53F-41EC-B6CB-3D63ED02AF05}" type="datetimeFigureOut">
              <a:rPr lang="es-VE" smtClean="0"/>
              <a:t>16/05/2015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6087-F780-4DED-9AA6-04E641F35B67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9ED6-B53F-41EC-B6CB-3D63ED02AF05}" type="datetimeFigureOut">
              <a:rPr lang="es-VE" smtClean="0"/>
              <a:t>16/05/2015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6087-F780-4DED-9AA6-04E641F35B67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9ED6-B53F-41EC-B6CB-3D63ED02AF05}" type="datetimeFigureOut">
              <a:rPr lang="es-VE" smtClean="0"/>
              <a:t>16/05/2015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6087-F780-4DED-9AA6-04E641F35B67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9ED6-B53F-41EC-B6CB-3D63ED02AF05}" type="datetimeFigureOut">
              <a:rPr lang="es-VE" smtClean="0"/>
              <a:t>16/05/2015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6087-F780-4DED-9AA6-04E641F35B67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9ED6-B53F-41EC-B6CB-3D63ED02AF05}" type="datetimeFigureOut">
              <a:rPr lang="es-VE" smtClean="0"/>
              <a:t>16/05/2015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6087-F780-4DED-9AA6-04E641F35B67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9ED6-B53F-41EC-B6CB-3D63ED02AF05}" type="datetimeFigureOut">
              <a:rPr lang="es-VE" smtClean="0"/>
              <a:t>16/05/2015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6087-F780-4DED-9AA6-04E641F35B67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9ED6-B53F-41EC-B6CB-3D63ED02AF05}" type="datetimeFigureOut">
              <a:rPr lang="es-VE" smtClean="0"/>
              <a:t>16/05/2015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6087-F780-4DED-9AA6-04E641F35B67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9ED6-B53F-41EC-B6CB-3D63ED02AF05}" type="datetimeFigureOut">
              <a:rPr lang="es-VE" smtClean="0"/>
              <a:t>16/05/2015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6087-F780-4DED-9AA6-04E641F35B67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9ED6-B53F-41EC-B6CB-3D63ED02AF05}" type="datetimeFigureOut">
              <a:rPr lang="es-VE" smtClean="0"/>
              <a:t>16/05/2015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6087-F780-4DED-9AA6-04E641F35B67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F9ED6-B53F-41EC-B6CB-3D63ED02AF05}" type="datetimeFigureOut">
              <a:rPr lang="es-VE" smtClean="0"/>
              <a:t>16/05/2015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F6087-F780-4DED-9AA6-04E641F35B67}" type="slidenum">
              <a:rPr lang="es-VE" smtClean="0"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IQERQUExQUFRUWFBgXFRcUFhgYHRgZFRgYFxcVHhcbHCggGCAlHxgXITEhJSorMi4uFx8zODMsNygtLysBCgoKBQUFDgUFDisZExkrKysrKysrKysrKysrKysrKysrKysrKysrKysrKysrKysrKysrKysrKysrKysrKysrK//AABEIAKIBOAMBIgACEQEDEQH/xAAbAAACAwEBAQAAAAAAAAAAAAAABAIDBQEGB//EAEIQAAIBAgMDBQ0IAgICAwEAAAECAwARBBIhBRMxFCJBUVMGFSMyM1JUYXFzkZLTQnKBk7Gz0dKjsjRiQ4IWocFj/8QAFAEBAAAAAAAAAAAAAAAAAAAAAP/EABQRAQAAAAAAAAAAAAAAAAAAAAD/2gAMAwEAAhEDEQA/APqMeBd2lkWWQnesN20sgSymwC5WG79tiPVer4BEWCPv43PBXnls33Xz5X9g16wKa2Vwl99J+tNTwq6lWUMDxDC4P4UC/e5OuX8+b+9He1OuX8+b+9V8lli8k2ZezlYm33ZNWHsbMPZVuFx6ucpuj+Y9gfaOhh61JoOd7U65fz5v70d7U65fz5v70bSxhiCEDxpES54KGOrH9PaRXm5+6aZyyRBFk5QEjDrpJHJCZIn8YWGYZSfUbDUUHpO9qdcv58396O9qdcv58396863dHKIn58W9XGCIgKTaLfrEWtmv4pJzHq4Uwm3ZjhnlyrvrNlw+VgyyC5ETG+psCSdOsaWoNrvanXL+fN/eqsZgFEbkNKCEYjw83QD/AN6u2bj1nRXUNlZVYEi1w4vb8OB6jVmP8lJ9xv8AU0FEOz0Kg5peA/8APN1ffqXe1OuX8+b+9Qgxb5V8BJwH2our3lWcrfsJPmi+pQc72p1y/nzf3o72p1y/nzf3rvK37CT5ovqUcrfsJPmi+pQc72p1y/nzf3o72p1y/nzf3rvK37CT5ovqUcrfsJPmi+pQc72p1y/nzf3o72p1y/nzf3rvK37CT5ovqUcrfsJPmi+pQKYlYI3CFpyxUsAsuIY5VsCxysbC5A141THicK0DT7yYRKXVmaXELYxuY30LX0ZSL+rqq2eItKsu5mV1UpdXi1QkMVIz2OoBvxGtiLmko9jgRGEx4lomMhKM8FiZS7Pwa5BaQm3sHDSgtxuNwkOfO8/MZFfLJiGs0hUIDZja+dfj6ja+AwOxRWnzAAsN7OCLi4B52ht0VnYjufjkUB4cQ1kRMzPCSVjZGAJLc7WNDrfp85rvRYTLIJNzMXCFAxaC4DWvwbhoObwHQKBJNtYEhCJMRzyoVc2JzHeK7oct7gFY5LE6cwjjpWjIYFcJmnLlQ5US4glVJIDNZuaCQRr1HqNspe5qICPwOIvGYyjF4CfBLIsYILFSFEsnEcWubkC2mcP4XeiGYPu1jYh4ueiksqtz9bFmNxY84660Cj7VwSrmMswWynNvMTbKzZBJfN4l+L8BcEkA3q5sXhQ2UyTA3RTeWcBWk8RWbNZS3QD1r1i9AwEeHUvyefLHGVsWhYCJbsYgC/im/t0AvYAV1NiRAKow02Rd1zN5GVJgFoWN5LkrYa31yre9hQWHH4W0RzYkiY2iIbEnPzHk0N+BWN2v1D1i9TbWwQVG3mIIkSN1s+KPNlcRpcXupLMBY2I6bWNT71DLCoixIEDZofCQnJaN4QLltQEdhrfjrwFqD3Px3uIcSNc1hJDx3/KL6tp4TW3C2lraUFybTwZXPnxATemIsz4kAOHaMgknm2ZSLnTh1i8pcfhULB2xK5YxI2ZsSAEN7G+bpIItxvpXMJslY1ZBDOUd5HdGOHIYylzJfnXN856eoDQWrj7HRgVME5U4dcPlMkfiRklOdvM2YE3zXvQPYJIJs2RpiUbI4M04KtYNlIL3Bsyn2MDTPe1OuX8+b+9K4CMw5ysExaR88jM0V3bKqZjZwBzUQWAA5opvlb9hJ80X1KDne1OuX8+b+9He1OuX8+b+9d5W/YSfNF9Sjlb9hJ80X1KDne1OuX8+b+9He1OuX8+b+9d5W/YSfNF9Sjlb9hJ80X1KDne1OuX8+b+9He1OuX8+b+9d5W/YSfNF9Sjlb9hJ80X1KBfG4QRhWVpb72IayykWaVAQQWIOhI/GuVzaGJcqoMUijfQ6kx2Hhk6nJrtBdsrhL76T9aepHZXCX30n61PaeKMUeYC5LouvAbx1TMfUM1/woG6qxOGSRcrqGHGxHAjgR1EdYrx+K7pcUoBCAElcy5DeInEJFujmcBmZGZgSQOYT4prmG7pMQzr4ljFAZDkYCIu8yyswJvzciAjoL6mwoPSNBLH4p3yeZIecLea58b2N81MYXHJISoJDjUo4ysPXlPEesXHrrzOH7o5XxDIWWOPkqSqzx2JdjMCCDJ0BEawvoTewIpvDYmSZo48TGuYyMhyhhlKRh99HJmvkYdOhBcKdQaDS2tjnieFRZVctmkYEquUXVdCLFjwJP2bcSKwJe6DEhpl5lo3myuI3sxijhdIbZiSzs8g04hLAE3r0VpouF5k6jZZB+Oiv+OU+s0xhcYkt8p1HFSCGX2qdR+NB599t4mPeMyKVWNpVyqT4mUPhmbMQJAxNiBzgeHNN/Q4/yUn3G/Q1a6A8QDqDrrw1FU47yUn3G/1NBbB4q/dH6VOoQeKv3R+lToCiiigKKDXkI8Bi2TEL4dJGnYwOZQyookJjLLvjmS3FQASptx1Aevorw2JwGPkSRkXEQsMIu7iM6sWnZZgy598QApaJs1hfINbXBd2nBi3lRoo5UUQBWvKlzaeIso8IbM0Yks3suQbUHrKK8dtfAYtjid0uItyROTjfgWnzTZh5UagNFq2mnE2pyLB4tcRxbdiZCpMl1GHEIDxMpN2cy5jm14rztMtB6WiiigKKKKBPbP8Ax5vdSf6mnKT2z/x5vdSf6mnKAooooCiiigKAa89NhsQuNmdVlaI4ePdje8zfF5RJzC+gyGI8Lc3TXitsfDYzwKzq4WONovByILsjlUxDZSMwaMKQLaEtdeFg9VRXj8DgMXmgzCYEDE5y091Vt5fDZlEhzDLfQA6aNWn3OYfEozb4tl3UQs7hyZhm30gIJsrXSw04Hmig3aKKKAooooE9qeIPew/vJRRtTxB72H95KKCOyuEvvpP1p1lBFiAQeINY+CwsjGUrM6DfPzQsZA162UmmeQy+kyfJF/Sg0KKz+Qy+kyfJD/SloocQzyAYkgIwAvEhOqK3Rbzuqg2a5kF72F7Wv02PEX/AVm8ixPpP+FP5o5FifSf8KfzQadLYvBJLYsOcPFdSVZfYw1Hs4HpvSvIsT6T/AIU/mjkWJ9J/wp/NBPPNF4w3yecoAkHtTg/tWx/6mpzYpJIZCjBgEYHrBynQjip9RqnkWJ9J/wAKfzSO09hyyKzHEkNkIzpEitax0v0j1G4oN6DxV+6P0qdZuFwchRTyibVR9mDq91VnIZPSZvlg+lQPUUjyGT0mb5YPpUchk9Jm+WD6VA9RSPIZPSZvlg+lRyGT0mb5YPpUD1FI8hk9Jm+WD6VHIZPSZvlg+lQPUWpHkMnpM3ywfSo5DJ6TN8sH0qB6ikeQyekzfLB9KjkMnpM3ywfSoHqKR5DJ6TN8sH0qOQyekzfLB9Kgltn/AI83upP9TTlZG0sA5hlBxE3k36IPNP8A/Kr0wchAPKJtQPswfSoNCikeQyekzfLB9KjkMnpM3ywfSoHqKR5DJ6TN8sH0qOQyekzfLB9KgeopHkMnpM3ywfSo5DJ6TN8sH0qB6ikeQyekzfLB9KjkMnpM3ywfSoHqKR5DJ6TN8sH0qOQyekzfLB9KgeopHkMnpM3ywfSo5DJ6TN8sH0qCW1PEHvYf3kopPaOFdVUmeVgJodGEVj4aPjljB+BooG9l8JPfSfrTtI7LOknvpP1pnD4pJPEdWt5rA/p7KDPx8k2/RRnWIxk5kQP4TMAFa4OUWuRwvrciwuzgvKT+8X9qOsrbs+LWa0QbLu0MWVcweUyEOshtzFCZSDccW6QK1cF5Sf3i/tR0DlFJzbVw6MyNNErKMzK0iAqticxBNwLKxv1Keqo9+MNcDfw3JAA3iakhSANddGU+xh1igeopMbVgIRhLGRI+SMh1IdteapB1PNOg6jXH2vhxa88IzXy3kTWwJNtdbAE/gaB2qsV4j/db9KXTa2HYBhNEVY2UiRCCdNAb6nUfGmMSeY/3T+lBzBeTT7i/oKuqnBeTT7i/oKuoCiiigKKoxOMjjtnYLmNlB4m2psOJsNT1CqH2xh1veVBlKqdeBZ92B8/N9unGgeorObbuGDBDMmYuYwL/AGwyoUvwvmdFt1sBxNSi2zh38WVSeoXvo+6OnTZ+b6jQP0UrNtGJPGkUc7La4vmAzFbDW4GpHQNaXm23At/CKSJN2RmAs2ZVbjbQZhf2gcSBQaVFLYbHxSmyOrG7jTWxibJID1FW0IpmgKKKKBfaPkZPdt/qath8UewfpVW0fIye7b/U1bD4o9g/SgnRRRQFFZ8e2sO3iyqdCdOpX3RNumz809RqC7fwxtaVTdiosDxW+YcOixv1WNBp0VnjbmGuy76O6uqMC1iGdzGin2urKOsqRxFWvtKFVzF1Ays+ptzY9Ha3GwuLn1igbopGbbECeNIB4MSdPiHg/DQcdfUas75Q5Q+8QKU3gJYDmac/X7Oo19YoGqKRbbEA0Mig5c1jobZsg0PSW5tuN9K5htsQvazrmKo2W4JAlJVDpfQsCLjS4NA/RRRQI7Y8mPewfvR12ubY8mPewfvR12gohRWinDEhS8wYi4IBuCQRw0qewkUQRZZFkTdoI3VbZkAAU8Te41uLDXQV3ApmSYXteWUX6rnjUO57DrHAkaS71IxulbTTc+CZTbiwKEH1g8KCjbUWIMsbQs1gAJEuFV0ZwGYPa6yIOcOhhcHiCHsF5Sf3i/tR1l7dGL3p3N8u7TdZbWEu8OcyX4pky2/9+nLWpgvKT+8X9qOgRfYzjFy4lZFBkhjiysjMAIjKQbBwGJMp4jgLC1zdXC9yoXdKzh4omkKRlCLK+UhCwfnKrC4BBFrC2gNekooPNL3MuYoYmmBWGQuCsZVjmSZGF85sbTGxHDKONNJsRgcKTIp5MTbwds43TQqDztLBidPgK26KDyzdyAaJEMpuMNLhWOQc6OZlZiAScrDIADcjU3B0t6OdbRsOpCPgKuqrFeI/3W/Sg5gvJp9xf0FXVTgvJp9xf0FXUEZJAoJJAA4k0iNt4fTwqam3Hpvb8NTartoYcyJYGxDIwv1o6uAfUctvxrLbuXjOXntmDM+biSxbMl73GVSTZeGp01oLcS0BnWbfBWiR4yNDdXdAQP8AtnVV067cbWyodi4UqY98zARql+lUUtIozAaNmOYtxJUdVabdziEoc7XiZni0HMLuJH+8CRax4A9etWzbDDu7swbeIEYMikEWsQQdCD1EUGLBsKBZIjynnJmdeag5zvJKzX6MxtdekRAdd3sHsSNI4mWY3hBCSEKNMmVg44MCw3hvbnAHoq9O5xQuXeOVLK7ZrMWdFyqxLXJFguhvfIL8TdrCbJWOIx5mIIZbNzlAYk5QjXFhewHC2nDSgx8Bs3DxT7xZyZFMrENzrLiCgIN9b3w/jcea9/UquysICQ2IZjmyyi3jMZmxIXQaXZxcDxlVBwFav/xlbMN45BVVFxqmRpWUo3jJl3pC2OmVfXe7EbCD5/CHnzJKbgHVI1jtpY2OUH20HNmjDwszLKC0rrG1zbNKia2XoZlAJHUoNaIx0ZAIdSCxW4N+cpysPwIseqsxu54ZxIJGDhg18q2uAy5svnWYC/UoFRTuaRRYSPYOJFv4ysFRTlfxlzZNeg5muDeg243DAEEEEXBHTUqWwGH3aZb3JZ2NuF3dnIHquxtTNAvtHyMnu2/1NWw+KPYP0qraPkZPdt/qath8UewfpQVzYyNCQzqCBcgmlm2tCynLKoJR2BGtggGZrf8AXMpt6x11NMFYza6SnMNNVJRUPtHNBpHC9zqxKqrIwCqy8B4sgTea9ZKAg9HDhawZ+CgwkW5BnzNhzlU2IPkyCj6c65O9tpqFPVXcPsqEGCQYm4jvlNls74uVZd5fgWc2sdfGPXWrPsXMXIkIzTCXxQbERCHL7LAH21RP3NIysgkdVJLWXQK5UAOvUAczZdRdj6qDPwvc9BEssbTM4lLGS/jZ2B54YapY5mAGgYsRa5qW09gRTTWbEMHMDwFdCDHK8blbHgSIcvQSCx9m5g9miN5HDHwlswACrcEkvlGmY3sTxIUXvaqhsnKZSkjrvQM17McwQIHBOvihdP8AqOGtwxcfs+KZgz4u+/3Q0C5ZFgZssemhUyS6i+pspuCQbMdsmCRzK+IJJtHfmkZ4JhKAF4c0xAFR5pJsdaeh7m0UjnsUVnZEbUKzlHvx51nTMAb6n1Cxhe54RsHWV8wbNrZtSgje9/OCqfUR6zcM/E4fDyTmU4rwmaIKbDKph3igWIym7TsdenJxsKZwuBwuHKESawNuRrcjOiMIntcsTzZNdbtfppiXufDGS8jZZM4dco1WRgWW/Re1r+s8K4O56zFhK9yyu1wGBdGdg1jw8e1h0AdVA/HtSFvFkU80NcaixFwc3DUVfDiEe+VgbcbdF9ayIe5tFzDPmVkysHVWzA5i1weaQWYki3qFhTWzNmmFiS7NzEjGYkmyF2uSdb3kI9iigs2x5Me9g/ejrtc2x5Me9g/ejrtBXgzZJudl8LLzjay6nna9XGqe5/ALCJCkjSJJJns32WKgPY8dSM1j0k1bhbbufMbDeS3NgbDW5sQQfZaq+5sQiECCTeR3JU62AfnhVvwWxFgNLHTSgNoCY4hAN4Id22sWW4lJFi1+jLe3Re9/s01gvKT+8X9qOltsRStLhTHnyrMTLlfKMm7cDMMwzDMUNteFdix0Ucs4eSNDnU2Z1BtukF7E+o/Cg1KKT77YftofzE/mjvth+2h/MT+aByik++2H7aH8xP5o77YftofzE/mgcqrFeI/3W/SqO+2H7aH8xP5qrFbVw+RvDReKf/IvV7aBvBeTT7i/oKupLB4yLdp4RPEX7S9Q9dXcti7RPmX+aC+iqOWxdonzL/NHLYu0T5l/mgvoqjlsXaJ8y/zRy2LtE+Zf5oL6Ko5bF2ifMv8ANHLYu0T5l/mgvoqjlsXaJ8y/zRy2LtE+Zf5oL6Ko5bF2ifMv80cti7RPmX+aBbbu10wcDzyCRkQXIjQu3yj9eA6a8z3C93g2lDisSyCDDQNZSxu1lXO7sRoNCug9epvWt3Y49RgcSI5EztE0ac4ePIN2p49bCs3aOAweHjiw2H3cSYjGxtIsbAA7sCZ9L2AZcOFI6QT10F20tqYqWBntDg4WU2bFHNIwKmw3YZVjJGouzHrUHQXLtXEYVUafdzYclQZ4AVMYOgaSO7Are13Q6XuVABI833RbR5XtGWJZ8PGuFw53aToJBNLMt3ZRnXVEIS4uRvW66vwxwyKrhIIUklbB46CIru33p3aS5QACSzR8618kpvw0D6GDRXnu53amXNhppEMkAW0mcWlia4jk9Tc0hh1qSNCK2uWxdonzL/NBfRVHLYu0T5l/mjlsXaJ8y/zQX0VRy2LtE+Zf5o5bF2ifMv8ANBfRVHLYu0T5l/mjlsXaJ8y/zQX0VRy2LtE+Zf5o5bF2ifMv80F9FUcti7RPmX+aOWxdonzL/NBRtjyY97B+9HXap2rio2QAOhO9h0DA/wDmj9dFAYa27nuwUbyW7H7I1u34car7mMIsOGjjRy6IoVCy5TYAcQek8b6cdNKv2emZZRe15ZBces2qzZWzkwyZE8XMzW0AGY3ICgAKPUABQYndLhMWxlOG3lnw7JYSBbSDWN47sMp8ZWOl7r1Vp4XBxu8xeNWIZBzwGI8FHpc3rm2IZWlwpjz5VmJlytlGTduBmGYZhmKG2vCmcF5Sf3i/tR0Eu9sHZRfIv8Ud7YOyi+Rf4pqigV72wdlF8i/xR3tg7KL5F/imqKBXvbB2UXyL/FU4vZsO7fwUfit9heo+qtCqcZ5N/uN+hoFNhRLyaDmjyMfQPMFPblfNX4ClNg/8WD3Mf+gp6ghuV81fgKNyvmr8BU6KCG5XzV+Ao3K+avwFTooIblfNX4Cjcr5q/AVOighuV81fgKNyvmr8BU6KCG5XzV+Ao3K+avwFTooMDuxjVcNnIAVJoJJDYaJHMjOfYFBPsBrndPEsbYWcgZIcSM+n2Z0fD5j1ANKpJ6ADW1jcKk0bxyAMkiMjg9KsLEfAmvO7PxtkXBbQVd4yboM2sWLGWxKk/aIveM6jW2Ya0FW0dn4iE4oxwYeaOUmVc8hjaNtyiMLbpswumYEEHnWt00ltzAnD7PmD7ve4qTwk1iscDSKFWYmxISNUTjxKi5W5I1cd3OmOFxDi8XEoRrLnSYWsebedHa34+yk9qYHBQoOW4ieYlbCN53vLcaoMNCVWW/DLkNBoYKNZMfKwCkQ4eOJiANZJDvSLepd2R72t7cr5q/AVl9y+EeODNIuWWZ2mkXzS/ix6eYgRP/SteghuV81fgKNyvmr8BU6KCG5XzV+Ao3K+avwFTooIblfNX4Cjcr5q/AVOighuV81fgKNyvmr8BU6KCG5XzV+Ao3K+avwFTooM/a8SiMWA8rB0Dto6KltjyY97B+9HXaCGz5Aqysb2EshNgToDfgNTVmzNqQ4lc0T5hpfQgjMoZSVYAgFSCD0giqMNbdz3JA3ktyBcga3IFjc+qxpTuSwuHSINh2kkVljAeRWUskcarFYFVFsttQOJPTQR2xs+Z8bhpUBMSRyLIM+W7M8Rja1xfLlk1/7W6TWpgvKT+8X9qOkdtbNklkjeNipSwYFmySIzjeRsgPjZdVfiCOosC9gvKT+8X9qOgbNedl7o2SHESSRqggk3ZyyZ82UKzkZkXgpJA4mxr0dLDZ0Ovgo9SxPMXUsMrE6akjQ9YoMbaHdKUhxcqRq64UOWvLlLFIRMbc02BBFj+NrVHFd0rxNKHhWyNh0BWUm7Yp1jjveMZVBa5NzYcAa2m2bARYxR2K5LZFtkHBLW4eqpDAxDN4NOcArc0c4AWAOmoA6DQU7I2hv0Y5cpSWSJhe4zRMVJDWFxp1D/AOqYxnk3+436GpwxKgCqAoHAKLAfgKhjPJv9xv0NAvsH/iwe5j/0FPUjsH/iwe5j/wBBV2MxO7ANrksFA9bHj7BqfwoGKyttbWaBoUSPeNK5W12GVVUkucqMct8ik2AGcXNLx7cd1iKxr4ZS8d5NMgXMcxCmzWtoLjjroaz59txSBJJMOhOUPFvLFijBCLErzSGZA4Pi6HXSgZxHdJIq4i0KFoJBGQZiM5kybnKd2b5i+X1MCNbG0MV3USRjFHcA8nAAtI5EkhVCI1O5157hNLkHoruJmVJMjYbD3ESvcXI8GXKDMIiFsV0zEanSlTjkUCVsHCARJKxtzjubOXUGMFib3BNrkew0D+H7ombc+CAE6XRt5cZr5st8vTFeQHpCkECpw90QllWOJMwM7xsxe1kjiV2mAAOYZmRLaatVCY+OPwTYeNRnRXyAGMB1UJqE4kHLqABYXIuL8lxEJme2GhkCqHDqt2YsL6Hd5b3XhmubDQ2AoJ4bukeSRFWJSGaQk708yGN2QTt4OwDZbqt7nXoViLMJ3SCdwkKZiTLqzZVywusZa4B4swAFuu9qz5MXGoLphcMVXDGUEXByx6ZAu5uCCSLcRroDpTUG04DyfNDGrTPIfs80ksufgDzyANQDzucAQRQUx91pc2EdiJEvlfNmjlxDwQst01LiN3I+yo41r7I2o07OCmQxkq4zX1OqW5ouGQq9+i9rcayI8SbxryfDqM8kIy5mssTlGWwh5qnXqAB6KZwu3wREUjUCUxlBdgRGxyAtzLBhbxL3HqoPRUvjsFHOhjlRXRuKuAQfwP61kx90qMhcLzRKY2N7hRYMkhKgkBlKm9rKTZiLE1rYLE7xb8CGZWHUyMVYX6dRQYmN2C8UUm4xU8a5H5jkTKNDwMgLr6rNYdVP7C2Hh8KgEMSqSozPYF3Nhdnk8Z2PSTTm0fIye7b/AFNWw+KPYP0oJ0UVjnbLFwqotnziIliMzRyBGUgKcul2HHRTpoaC7be0+TKrZc13VTzsoUMbZ2NiQoJUE2sMwvYXNZZ7rRmVRExz3EZzDjvhAubTmBznZTrdY2NgRarTtmOZyojRymIWO7kHmkEiVeabc5WAGniXvVOK2nGqyWw8bIzyDX7bwkl2dAhNjYkEXJ005woGMX3R7nlDSIoSCJWLJJmzOwdt0AVGoVUa9/8AycNK7Lt9gJiIgck0cMd5CN68m7B+wcoVpMvT4p4UjBtFJHtyWPnwCV9Llw+8XL4mXnCFfKMvEAgEWq58XhEgaYQQlxzt2FVWzhioBzKCrZri5GmtBP8A+T5Y5pXRREjZImWTNvmuQcoKLZQbDNc3Oa3AXsk7oGMbSRxhlE5gS8hUu6zbhtMhsoYPrrohNqpwjQSCRcPhsOY1yqcwCBs0aSiyhDdLFPxHDSqF2kWUPybD3KQYjVjxmZkRr7rxhbj66CQ7rCQ0iRl03STABtd0XcGSwW+YorOqdIS2hNejwUxdAxtztRY5gVJ5pvYcRY/j01hSY3dKzDDwBklZSA3SVW7XEd7nNY6cKtg26xk3e6UZcwezMRdDaysEygWtYsV1uOig36KzNmbXExAy2JDm2twYyqurAgFSM6+2+mlidOgR2x5Me9g/ejrtc2x5Me9g/ejrtBDAx5kmF7XllFxbS5tfWjYmylwkKwoxKIAEBCiwAt9lQD0kniSTU9l8JPfSfrTtBjba2c0s+GdQSqSEynOV5m7cKLA87nsp/wDX1CncF5Sf3i/tR1mbc2biJJS0b2UxosfOK7qRZMzy2Hj3XKLf9LcGNaeC8pP7xf2o6ByiiigKKKKAqnGeTf7jfoauqnGeTf7jfoaBfYP/ABYPcx/6Cmp4FcWYXFwfYQbgjqII40rsH/iwe5j/ANBT1AqdnQ2K7qPKWzEZFsW84i2p9dT5JHrzE5xJbmjUsLEnrJGh66vooEm2Thza8MRsuUXjTRdeaNNBqdPWau5JHdTkS6AhDlF0BFiFP2QQBoOqr6KBVNnQgACKMBWzKAi2DecBbQ6DX1UPs6FnLmKMuRYsUUsRa1i1rnTSmqKBR9mwkWMUZGTd2KKeZe+Th4t+jhR3sh53goucQW8GvOKnMpOmpB1BPA603RQJNsnDnjDEbMzC8a6M5u7cOJIBJ6bV19lwNe8URLHM141N2HBjpqdTr66cooFe9sN77qO/N1yL9jxBw+z0dVXQQhFCroB/+m5N+kkkm/rqyigX2j5GT3bf6mrYfFHsH6VVtHyMnu2/1NWw+KPYP0oJ1QuFQfZHjFxcXszXzEX4XueHnHrq+igSk2Rh2sGhhIVQq3jQ2Vb5VFxoBc2HRc1Jtmwm94ojcBTdF1VbZVOmoFhYeoU3RQJd6oM2fcxZzfnbtL63J1tfXM3zHrq5cHGAoCJZDmQZRzSQQWXTmmzMLjrPXV9FArDs2FAAsUa2XIMqKLJ5gsNF9VROyoLW3MVsqpbdrbKpuqWtwB1A4CnKKBWbZ8T5i0cbFhZsyKcwFrA3Go06aj3rgup3MV1FlO7W6i97DTQXJP405RQLwYKNDdVVdCBYWsCbmwGgudTbjYdVMUUUCO2PJj3sH70ddrm2PJj3sH70ddoF4JpIjINxK15GYMpisQxuPGkB/wDqru+D+jT/AOH6tP0UCHfB/Rp/jD9Wl8NipFaQnDT89wRrD0Iq9r1g1r0UCHfB/Rp/8P1aO+D+jT/4fq0/RQId8H9Gn/w/Vo74P6NP/h+rT9FAh3wf0af/AA/VqvEY2RkYDDT6qRxh6R72tOigytmSSRwxI0El1jRTYxcVUA/b9VNcsfsJfjF9SmjXmsO+MiS6o0hZpLCQm6gON3cs3NBXNqOoaXoNvlj9hL8YvqUcsfsJfjF9SsR8ftC4tEmh15psRur8S9xzyBwvzSLa09imnZYSLh8x3gW4Wxja4OtwM2WzcR8aB3lj9hL8YvqUcsfsJfjF9SslcTjI1jURZ7BAxbnMfBktrm1JYWv0euqoMfjs0haEjmgItgRmu1tM9xzSC2p1Fh6w2+WP2Evxi+pRyx+wl+MX1KTjxE0jqhARWgDPYc6N2Fsua9r3NxofEPqrMkkxkaARJM+ZySZDqtpOaMxJspVRfQ+PceoN/lj9hL8YvqVzlj9hL8YvqUhFi8Wb3iW10ANiCQV55IzG2vUTYddUSYvGsvk8hBQiyg5rOucHwni2zacTfotqGvyx+wl+MX1K5yx+wl+MX1KUXEyvh3OWRJRewA1vclQCdDpa/tIpZ4sXvNGbLvtL9KZruxHQApyhekjNpQanLG7CX4xfUo5Y3Yy/GL6lZ0UuJRIlHOZpcpMoOYpxMhAYZba6cNRa3ClsS2KU4ndrKb3EZOuXTioZrEltBwsCSbgWoNXF4h2jdRDJdkYC5i4kED/yVZHinAA3Eug64vqVkNtHHXUbgeMFLEaAWW72ElyA2bTqt1as4ebFb05kuhcDoACgAG3OJ62uRrYCwvcBocsfsJfjF9Sjlj9hL8YvqVixy4uMyFUdxvGsH4gXky5bsND4PqAHr1Fke0MdezQqObxAJsSXv9sZsoVdNMxbQig1uVv2Evxi+pRyt+wl+MX1KvgYlVLCzEC4BvY21F+mrKBTlb9hL8YvqUcrfsJfjF9Sm6KBTlb9hL8YvqUcrfsJfjF9Sm6KBTlb9hL8YvqUcrfsJfjF9Sm6KBTlb9hL8YvqUcrfsJfjF9Sm6KDNxjySqFEUg8JExLGOwCSKxOjk8Aa5WnRQFFFFAUUUUBRRRQFFFFAUUUUBRRRQFFFFAUUUUBRRRQFFFFAUUUUBRRRQFFFFAUUUUBRRRQFFFFAUUUUBRRRQFFFFAUUUU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VE"/>
          </a:p>
        </p:txBody>
      </p:sp>
      <p:sp>
        <p:nvSpPr>
          <p:cNvPr id="1032" name="AutoShape 8" descr="data:image/jpeg;base64,/9j/4AAQSkZJRgABAQAAAQABAAD/2wCEAAkGBxQREhQUEhIVFhQUFRQXFBQWFxAXFxgYGBQZFhcXFRcYHCggGxwlGxQWIT0hJSkrLi4uFyAzODMsNygtLisBCgoKDg0OGxAQGywkICQsLCwsLCwsLCwsLCwsLCwsLCwsLCwsLCwsLCwsLCwsLCwsLCwsLCwsLCwsLCwsLCwsLP/AABEIALQA8AMBEQACEQEDEQH/xAAcAAEAAQUBAQAAAAAAAAAAAAAABgEDBAUHAgj/xAA8EAACAQIDBQUGBAYCAgMAAAABAgADEQQSIQUGMUFRE2FxgZEHFCIyQsFSobHRFSNicuHwgpIz8UNTov/EABsBAQACAwEBAAAAAAAAAAAAAAABBAIDBQYH/8QAKREBAAICAQQCAgICAwEAAAAAAAECAxEEBRIhMRNBIlEyYRQVM3GhBv/aAAwDAQACEQMRAD8A7jAQEBAQEBAQEBAQEBAQEBAQEBAQBgeYQrGk7IFYCAgICAgICAgICAgICAgICAgICAgICAgUvAXgYKbYomsaAqDtQLlOdpq+Wu+3bdPHyRj+TXj9sPezbgwWHarYM1wFUmwJPWYcjN8ddt3C4tuTl+NkbvbWXF4enWUWzjVb3ynmL+MzxZO+u2vlcecGWaT9MHDb10qmMbCKCWVSc+mW44rNcZ62v2Q3X4GSmCM1vUpBmljeo8qJeSF4FYCAgICAgICAgICAgICAgICAgICBQyJGLtTF9jSqVMubIrNl62F7TDLftrMtmLH8l4r+0Y3Z3+o4oZalqNQci3wt3qxt6Sti5dbR5dPmdIy4NWr5hzfe7aeXaFSrQqahwVZTzAHrOfffyTaHpOn8eJ4cY8ke3jejferjkRHRVCG/w31NrXN5syXnL7+kcPgYuHebRO5n9sbYW+GIwiPTot8L62IvY9V6SKWvSNQ2cnhcfk3i9/cPO7u3ThcUldgWsTn6nNx1685jSfjt3M+Xx68jBOKvj9JFvjv+2KXs8Pmp0+LG9nbu04Cbc3Im8eHO4PRa4t2y+ZdW2KpXD0gxuwppmJ5nKLmdLHMdkbeVz/8AJOv2y6VVWF1YEXtcEHWZ1tFvTVas19romSCAgICAgICAgICAgICAgICAgICBrd4dqe60HrZC+QfKNL69eQmrNk7K7b+Ph+bJFN62imE9pOErU2FZWpkggqfiBuORH+JV/wAut6zEurk6HyMd47fLj2KcFmy/Lc2vOfWHra7pSK+5YxEz9EVm3syxtlGOILSdsuyFxK7Dg3rqI2xnHC6lRG4/AfxDVfMcpExEo81jTdYrejFtSFB6pyAAaW+JeXxDiJNsmTWtquPp/Grf5NeXWfZvsn3fBJfjV/mHuzAWHoBOlxa6p5eP6rn+XkTqPXhKbyzDnqwhWEkBAQEBAQEBAQEBAQF4FCwkTMR7TqS8TOo2h5p1VYXUgjqCDETE+YTaJr7emYAXPARM68kRvwj+I3nwNRWRsRTIIIYXPnK182OY1tdpwOVH5RSXCdrUqYrVBSbNTDHK1rXE5eo3Ont+Pa9cVe/2wnaZQ3Vpp5iWx5dgOJk9sy1Wy1r7l6ZCOII/uuv5mT2y1Ry8Uz7UII0IIPfI031vWfRDPwuUqmmVvl5H8J7u7uk+2qaxXzDfYferGJTFFazgL8IVbE9AAbXPd4yO/J/GJU7cDizM5LVdk3KwFehhgMTUZ6jEscxuVB4LfnadTBS0R5eM52XHky7xxqEgm9UVgICAgICAgICAgICBSBhY3atGiVFWqiFvlDEC/heYWvEeJbceDJk32RvTnXtg2khGGVKtyC7WVuHy5W04HjbzlLlXifUvQdC4891pyV8a+2mxPtMr1MN2ApgVCuU1gxuRbiFA+bzmv/It2dq1j6Pgrn75nx+m49k238PRoVqdWqtMipmUMbDKVA08wZs4uSKxPcqdZ4eS2StqV3Gk62PvFhsaaiUamfIAHFiNGuLi/EaGWqZK5I7YcXNxcvH1N405Lv8A7oe4kPTN6TkheoPHKZzc+Hsl6bo/UJy7pf6RFtBNUO1ruttbkw2JLuZum+0KhAbJSS3aVLai+uVeWa3pNuDFN58uP1PqMcavbX3LtGxN2cNhFAo0VB5uQC58WOs6VMNavIZuTkyzu0tq6AixAI6EC02aj1poiZ2ie8e4OGxKns0FJ/6QAp/4jQeIlfLgifTocTqOXBb3uHE9rbMfC1WpVR8Sn175z7V1Ope14vJrmp3wwyJh9rP0zMDjGpulRbZqbLa/cbrfrwI8hJmdTtothi9JrM+3ScH7VHZkU4QMWIWyObkn8KlePdeWacu8+Ih5vP0OuOs273UEa86MTOvLzsxqXuSggICAgICAgICAgIFDH2IB7WdjrUoDEZgr0bix+pSfl8b/AHlHmU3G9u30TPaub49biXGXXTvOsox6epyT3T/UM/B7vYp07VKNTs+T5TlPeO7v4TfFJ1uFC3M48W7N+VvtO2BzKBUQE5rWzgcQw/EOvjNU6Xsdu2dxPhMN33q0MD2uAIevUY+82Gaoirfs1VONviY3tNtZ7a/j7cTmTW3K1yI/GPSLbY2ziMSQMRUZrcAeHkBpNN5tPuXZ4uLj1rvDEMLE/MR0MxhZp62tr1iWdrajb6K3Q2SMLhKVMCxyhn72YXa/nOvgrFaw+d8vNOTLNpbq03KxaAtA5l7Z9lA06WIA+JWyMe4jS/mP0lDl09S9B0LkTGT4/pyYSk9dtVOf+9/2iWFo8ureyivg0pksyDFFiCXIDZb/AAhL8vCXOLNIjz7eX63TkWyeI/F01TL8Tt5zT3JCAgICAgICAgICAgUMgcJ322TtEM74rPUpqxIcH+Xa+hCj5dOs5WSuT3Z67pnK4uopSNWR1kUNSZhdGCk94Bswmis69urek2rMQ+hMPtjDmitQVEFPKLaqLC3C32nUjNTseFtxs3ydup24DjVVq9V0FlzOwHQEmw9Jy72iZe4wYpriitva9szYDtTGIequHpZrLWJOe/PslXUkW6ibYrqNqvK5e7zhpXdmRvrtuli8QtSimVVABY2u5v8AOwHMyMlu5s6dxLcfHPdO9/8AjSYwWdh3ma6uhj/i8UTrHpGWN0mH05g6odEYcGUEeBF52cc7rEvnGSNWmF+bGBAQIT7WnAwNjxaogHkc36AynzJ8Q63RazPJj+nDZz9vca0uUV4+EiWNkq3W3Ir4+n2isiUrkZnux042UcfMibsPHnJ5cfn9Vrx7dkRuXadgbMGFoU6IdnCC2ZuJ/Yd06eOvbXTyGbL8t5v+2xmxqICAgICAgICAgICB5hCAe2HbTYfCrSUWGILIzm1gqgEjxN/QGVuRMxGnW6TWny9959OVLRqUUHvFCoKTn4SVZSD1TMLHlp4TmWxz/J6vHyseWdUnypakOFY2/sYH0/zNcxbazX+4ZWGw9TFXo4OizZRmc6ZiOF25Ad0248c2lU5HKrg/PJKS7l7t1MSXwmNoVVpUwXRiGQ03JsQjEWYMBw1+WW8WKbeJcPn82m4y4Z8sXf8A3Kp7PRHp1mbO1sr5c3DU3UAEeWnffTXnxxj9LXSedlz2mtkWxy3CPydR6jQyrHh36T51LEBmWt+2Ttfsy3lWvRFBzarSFgD9SjmO+XeLn3+MvG9X4M4snfX1Kcy97cP0SUkiZ0f9ON+1XeAVqi0kN1pX4cCx0J8rW9ZyeRk+Sz2HROFOKvyX9y57NTvbj3LJRLIT+I2H++sxn2iUg3S31qYBsq2qU2YXpc7ki/Z2+rXhz85Yw5L0nx6cTqXFwciNzOrO9UKmZVaxFwDY6EXF7HvnVidxt460anS7JQQEBAQEBAQECl4C8DFO0qQqCl2i9qRcJcZreEw+Su9NkYr9vfrx+0R9p28lbBJR7AhWqM1yQDooGlvEyvysk11p0+k8KnJvMWel38oNgTXLIKwQ/wAokXFQDkONr63ic1ZpuUf6vLHI+P6/f9Od4fHYraWGxFBnNaoGpVaSkrc/EwqBb9xXSVK2mY1LtZ8OPhZK5Kx49L2ytm4JXp4OsjVMRVOV66MMtJyNEVfqtz/2017f4tOaeTas8iJ1Eeo/pMvZjuriMDVxXbgBW7NUIN8+UuSw6D4h6y1gxzX25fUOdXkVr2x5h0Br2NtTylm39OVH9uI7Z3W2rjKrVK1K51A+JMoHIKL8Jz74r2ncvTcbqfG49IrSEcp4dkL4aqMrg3W/J+h8R9pUvGpd3HmjLEZK+mtdCCQeI5SYmJWV3C4lqbB0Yqy6gjiDImGOTHXJXttHh0jYftUKgLiaRa31pYHzU/vLNOVaniXneT0CJneKdf8AbdP7U8KBpTqk/wDAfebJ5tfqJ2qV/wDn82/5R/6iW8ftIrYgFKQFJDcGxux8T+0r35F7utw+iYsU9153KDO5JuZriHa1GtPWHol2AEiZ0ifTIr1QWAABVOR4Gx1177WkV8e2GT8qzH271sja2FqYcYikqhQLEKqBg34TbnrOvhmt4fPuTiy4sk0u2uz8ctYXXTqJvhW/pmQEBAQEBAtVqwWBYOLgeffrd8DKp1AwBHCR9jDrbXoLU7JqqCofoLAH0mE5axOpbo4+W1e6I8OPe1W1PHipTf4mRWOU6qw00I7rTn8id28PVdGjfHmt4RXa+3a+KKmvVLlBZb20vx4DuEwt3W9yu4aYcG4xV1tgKw5/kJjMQ27vK9TyH6yp62I+/wBxCN39zDY7GxJwdejiCmdEe+hFjpbjyOvOTSe222HJrXPhnHHiZTjHe1aq9RFwuHFiyi1Q3ZyTYKAui3JtxPGWZ5Mz4q43+krjpNslvX6dZEvQ81OmDtraIw1CpWYEimpbKOZ5D1mN79sTLZip33isfb56ajisfVqVko1KhZizsisVB6Xty6cdJy5pa3l7SvJ4/GpXHt4JFU5XstUaXPBvE8j385omswv0vExuPTErUGQkMCCOsmJbottbkpI1B4I3CF7D4Vn4cOvISJslkVa6oMlPn8z9e4TGIYd8bbPAbESrSVrm5NiQeBvOhhw1vV5XqPNz4s3j0n+6+7fuikZ2bOVJBOmYAgEaDrLOPDFHI5PMvyJ3ZNNjre7WsOAPXr5D95uVNtnCSAgICAgR7aeM/mMOmkDF98gW6mLgbDdzF5jUXpZh53B/QR4Jc89sWwlpVExSN/5myOn9QW4YeS2PlOfyaRvuem6JyLTvHMevLm78NeJlV3bfn6W5O2yI7VVQnhJiJn0xtlpX3KtSmV0IIPfI9Ji1bR4lcwmJamdNQdGU6hh0Iksb17vTbbD2iuDxNLEBM6AkhSdQbWIv1F9Ot5NbRWdtHIxTyMU4t6l1DYPtNXFYmnQGGdRUJAbMpINidVA4adZcx8jutqHnOV0i2DHN5tHhPqtMMCrAMpFiCAQe4g8ZalxYnz4WqrLRpsQAqopNgAAABfQCYW1FfDKN2tp88bL2PiNp16rUKfFy7knKqZiSAT17pzq4ps9lfm4uNirEyptFK2DqGhXVXK/S2tv7W4gTVfHqZha43IryK99fDFNag3EOh7irj7Ga+2YW62mfG9vJWj+Nv+v+ZH5M4tH2dtSXgpbvawEdszKJvFfMqYqs/wArqUsbFCCtja9mB14dZn8fa005NMkfjLd7P2GlWmpuQxF7/wCJfxYItR5jl9QzY88xvx+my2Jst6AqB3BViMoF+V9fPT0m3BimntR5nNjk63DpWy0FQqrE2tqOunA903uekyqBwEkVgICAgICBC961NKrm+moLg944iBo/fe+B5ON74GU+yMXXwbvhanZ1GdbC5UuihrgNyuW//PfNWWszXwtcTJjpkickeHKdpVq5qFMS1QvTJBWoWJU8+M5lomPb2fHnH2bxx4lgubmQtVrqG93Q3ZfaFfslbKoGao9r5V7u88BNmKnfOnN6hzP8ertuy9y8FQUKmGpnTVnAdj4lp0K4qxDyN+Vlvbcywt4NwcNXpsKdNaT2Nsui3/t4ekwyYImPCxxefkw23M+HB8dhGo1GpuLMhIPlOdPt7PBljJTuh7wrXV0PMZh3MvD8iR5xLK3iYmHSPZRtHA0EY1aiJiSbFqht8HIIToB1lnj3pHt57rGHkZLRNY3V1mm4YAqQQRcEagg8wZfi2/TzkxoZbixFweIkz5N69LWFwiUly00VFHAKABrx4THUQmbTafLlHtB3Vr4jHmplIoFEzVdLADQgdW14SnbDNr7drh9RrgwTH21W9OEp9llpUkUUxZSqgM1h9RHzajjx49ZlnxRWrXwOZb59zPtley3dbD4xK7YgZiMq01uQQNc1QHmb2HdbvmGDFFo3K51bn2i8Vxy1o3aehtWjhyuYGshFhoVU5s1ulh4cRMPjmMjbHUIycSZmfLp+/wBuyuLpZgVWpTBsWsAy/hJ8dR3+Mt5MMWhwOPyb4bbqg2ytmNSphb3tz4d/CZ48fbVhyM1s1+5dpMWa2unHumxpSjd3HmpVVFU3Gp6BRxJ/3nAnMBAQEBAQEDX7ZNM0ytRA4P0dfPl4wOXY7BOhNuHIH94G53U3d94/mVXGQf8Axg/E392vwj9e6BuN+N7xstaSrRzmoGya5UUJYWJAP4hp3GaM2WaQv8Lhf5EzudQ4ptDaLYqvUrVLZnBJtw0GgHlOba02ncvX4MNcWOK1a48YWo9Ou+xNVCYk/UWp+gDW/O8tcSYizyvXO75K/p06XpcBQyUvnv2jWO0MQV4ZgPPKLzkZZjvnT23SYn/HjaO4fj5H9DMJdC8JNuTuY+0c5FVadOmwVjlzMSReyrcW0tqevAzfhw987czqXUZ4+qRHl3bZGz1w1GnRS+WmoUE6nTrOlWuo08fkvN7TaWZJYECxjMKtVGRxdWBB/wAd8jQhGL3JqcFZHXqbqfMa6xaImPKa2mJ20mMwlTA1VX5CBdHTgeoH7Sa6hNrd07tLJO26ratVa/UG3lpI7Y3tG5127ZmDw+fVte86yUNouDW3CBqNqUicqIt2Y2AECZbA2MuFp2Fi7WLt1PQdwgbWAgICAgIHlmsCTwECFbV20e0NxYHhAtsVrra/gYEbxVWphahLXWxuGFwDryaB42ztpsWqLUIZUv04m2p9P1kWiJjy2Y72pP4y0tPd1sRVNZFWlQVBdyCFew1yDn/dwlC+HumdPRYOf8NIpfzKJ4qkUYg8uHeOIPpKsfp6Cs7rtINyd52wFbNa6No693d3yaXmltqnUOFHJpqPcO3YLejC1VDLXTXkSAR5GdCvJpMeXkMnBzUtqatXvHvxQoU27J1epY2tqoPUma8vKjX4rPD6Vmy2/KNQ4VtDEmo7MSSSSSTxJJuSfGUax+3ssePsrFY+ikmVC3XQSJnzolvd1aW0aDLVwlCsQ9voPZuOWa9hbXj3mWsdLx5hyebm4mSO3JPmH0FQJyjMLGwuBqAbagGdGu9eXj51vwuSUEBApaB4q0FcWZQw6MAR6GBrMZsXChWZqFOwBJsoH6QNFhFCgCBkVKkDK3ew4Z2qH6dF8Tx/K3rAkUBAQEBAQEDTY7G5rgcP1gRnadEEG8DQYI1BWWnT4uwUA8NYEkXaT0GC1Fam468G8DwYQMvamLp4pAtSnTYi2p1PgO49JExtMW7fMNFvHu+cZTYHEOhscqiwQnln5kcv3mF6bjULXH5HZbumNuf7T2DWpKi1woI+GnUDAq/PITyPS/hObkx2pPl63i8zFmjVWhqIVNiCCNCLazVExLo7gWoRE1hO9DVCeJiKweWTgsCXuzaIOLHSRNvqETpaxuIDmw+UcP3mVa6jbVN6R7d49m+8QxuFFxZ6Nqb9DZRYjxE6WC+6vFdR4/w5Z1O9+UtEsKCsBAQEBA029FfLSt+JgPTX7QItRxgvAy82aBIt3FtTI/qN/QQNrAQEBAQECzinsjHugRjF1ssDSYzHC0DZbj7NDs2IPIlUHfzb0NvWBMqtIOCGAYHiCAR6GBG9o7q65sOwXrTa+X/i3Lw18oGrGBxINjQbxBS3reBgb6btM2ArVKz5DSAqIqkEEjk58+U05oiar/T83x566+3KsPtBmAR07Ww0BBzADow1sO+cz4/09j8lYnz4eRVonXK481b89JhMWWYvEqriqS/LTJ72I/SR2WYReJjw2OL2PjamHGINFuwOota1vxZRrbvm+MExG1L/AGGH5Zx78umex2slXAPTyg5Krh7gENms4v5G3lLnG810831aJrn7on2neCwVOiMtKmiLe9kVVF+thzlmK6cu17T7ZElCsBAQEBAje+YutNR1Y/kB94EArVGRhzuQNOvdAkuzdR3jj4jiIEq2GfhYd4PqLfaBtICAgICAga7bFaygddTAiuJLVHCILsxsPuT3CBpt4tiNhqoDNmRxdWtYXHzC3Lj6ecDf7k4rI5pH5X1Hcw/cfpAmsBAQNft3ZS4qhUoOSFqKVJHEd4mNq7jTZiyTjvFo+mq3P3Oo7OQhCXqP89VgATbgoA+VR0/WYVxRWG7k8zJnndnPcH7PajbVYPSthFqNVzaZWUnMtMeZtboJXjDPf/TrX6lEcWKxP5N/7RfZ/wC8hKmDSmlRbqyAKiuDax00BFvQzZkwRb0q8DqM4dxbzCa7v7PNDC0aLWJp01VulwNfLjN1axEac7Nk77zaGVg8DTorlpU0RbklUUKLnibCZRER6YWtNvbItJYqwEBAQEBAiu9FS9W3RR+ZJgavdzZ4qYoE6ikM/wDyvZf1J8oGdt2h2FcMPlrXPdmFs3rcH1gbTY1b4vEW+4gbwQEBApAxMfiSmW1rG9/t94Gmx+8IQakX8oGg/jb12yU6bu39IJt49POBKd3dlGkC9S3avxA1yj8IPXrAxd88WnZdkQGZiD/bY8fGBoN1abVMQuUfDT+JzyGlgPE/aB0O8BeAvAXgIJUEbRvckJ9KiAvAXgLwF4C8BeBWAgQTfUPTrBvpqDQ966Efp6wLW5eNy4ggn/yLbzGo+/rAmG2tmjEUil7HijdGHA+H7wICuOq4eoadQWZTr9iD0PWBO9j7TFZRc/F+sDZwEC12kDF2ipdDbVhqB1I5eesCIJQw9esmfNYmzJe3xdG56HlAmWGVKahUVVUfSoAH5QMba21BRplha97DxP8A6gQWs3aEktck3JvA22xtq+7rlATLcluOYnqT4QJcMUOsB70OsB70OsB70ID3odYD3odYD3odYD3oQHvIgPeRAe8iBX3kQHvIgV94ECvvAgPeBA0W87pWTsvqBDX6W/wT6wIqmEKuuS5a4ygcb8rQOiYaqcq57ZrDNbhfnaBH96cLTrsgvZ04t/SfpPXXX16wMfB4bs7KjZieA4QJYj2Aubmwuepgeu0gWTTvAtPhQevqYGG2wqJfPk+P8V2v63gXf4avf/2aBbqbJRtGW46HUfnAs/wCj/8AUn/Vf2gP4DS5U0/6rAvfw8DlAqMFA9e6GBT3YwK+7mBQYc9YFRQMCoomBXsjAr2ZgMhgMhgMhgDTMChpGB5ahAw6+xKbtmYG/W7D7wKUdhohuuYE8wzQMlcCfxt6wMTEbAV2zF6lz0I/aBewWyBSvld7niSRfw4QM9aZHMwPYBgZdoFLQGWAywGWBTLArkgUywGWAywKZYFckCmWAyQGSAywHZwASAyQKdnArkgUyQGSAyQK5YDLAZIDJAZYDLAuwECkBAQEBAQEAYCAgBAQEBAQEBAQKQKwFoCAgLQEBaAg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VE"/>
          </a:p>
        </p:txBody>
      </p:sp>
      <p:sp>
        <p:nvSpPr>
          <p:cNvPr id="1034" name="AutoShape 10" descr="data:image/jpeg;base64,/9j/4AAQSkZJRgABAQAAAQABAAD/2wCEAAkGBxQREhQUEhIVFhQUFRQXFBQWFxAXFxgYGBQZFhcXFRcYHCggGxwlGxQWIT0hJSkrLi4uFyAzODMsNygtLisBCgoKDg0OGxAQGywkICQsLCwsLCwsLCwsLCwsLCwsLCwsLCwsLCwsLCwsLCwsLCwsLCwsLCwsLCwsLCwsLCwsLP/AABEIALQA8AMBEQACEQEDEQH/xAAcAAEAAQUBAQAAAAAAAAAAAAAABgEDBAUHAgj/xAA8EAACAQIDBQUGBAYCAgMAAAABAgADEQQSIQUGMUFRE2FxgZEHFCIyQsFSobHRFSNicuHwgpIz8UNTov/EABsBAQACAwEBAAAAAAAAAAAAAAABBAIDBQYH/8QAKREBAAICAQQCAgICAwEAAAAAAAECAxEEBRIhMRNBIlEyYRQVM3GhBv/aAAwDAQACEQMRAD8A7jAQEBAQEBAQEBAQEBAQEBAQEBAQBgeYQrGk7IFYCAgICAgICAgICAgICAgICAgICAgICAgUvAXgYKbYomsaAqDtQLlOdpq+Wu+3bdPHyRj+TXj9sPezbgwWHarYM1wFUmwJPWYcjN8ddt3C4tuTl+NkbvbWXF4enWUWzjVb3ynmL+MzxZO+u2vlcecGWaT9MHDb10qmMbCKCWVSc+mW44rNcZ62v2Q3X4GSmCM1vUpBmljeo8qJeSF4FYCAgICAgICAgICAgICAgICAgICBQyJGLtTF9jSqVMubIrNl62F7TDLftrMtmLH8l4r+0Y3Z3+o4oZalqNQci3wt3qxt6Sti5dbR5dPmdIy4NWr5hzfe7aeXaFSrQqahwVZTzAHrOfffyTaHpOn8eJ4cY8ke3jejferjkRHRVCG/w31NrXN5syXnL7+kcPgYuHebRO5n9sbYW+GIwiPTot8L62IvY9V6SKWvSNQ2cnhcfk3i9/cPO7u3ThcUldgWsTn6nNx1685jSfjt3M+Xx68jBOKvj9JFvjv+2KXs8Pmp0+LG9nbu04Cbc3Im8eHO4PRa4t2y+ZdW2KpXD0gxuwppmJ5nKLmdLHMdkbeVz/8AJOv2y6VVWF1YEXtcEHWZ1tFvTVas19romSCAgICAgICAgICAgICAgICAgICBrd4dqe60HrZC+QfKNL69eQmrNk7K7b+Ph+bJFN62imE9pOErU2FZWpkggqfiBuORH+JV/wAut6zEurk6HyMd47fLj2KcFmy/Lc2vOfWHra7pSK+5YxEz9EVm3syxtlGOILSdsuyFxK7Dg3rqI2xnHC6lRG4/AfxDVfMcpExEo81jTdYrejFtSFB6pyAAaW+JeXxDiJNsmTWtquPp/Grf5NeXWfZvsn3fBJfjV/mHuzAWHoBOlxa6p5eP6rn+XkTqPXhKbyzDnqwhWEkBAQEBAQEBAQEBAQF4FCwkTMR7TqS8TOo2h5p1VYXUgjqCDETE+YTaJr7emYAXPARM68kRvwj+I3nwNRWRsRTIIIYXPnK182OY1tdpwOVH5RSXCdrUqYrVBSbNTDHK1rXE5eo3Ont+Pa9cVe/2wnaZQ3Vpp5iWx5dgOJk9sy1Wy1r7l6ZCOII/uuv5mT2y1Ry8Uz7UII0IIPfI031vWfRDPwuUqmmVvl5H8J7u7uk+2qaxXzDfYferGJTFFazgL8IVbE9AAbXPd4yO/J/GJU7cDizM5LVdk3KwFehhgMTUZ6jEscxuVB4LfnadTBS0R5eM52XHky7xxqEgm9UVgICAgICAgICAgICBSBhY3atGiVFWqiFvlDEC/heYWvEeJbceDJk32RvTnXtg2khGGVKtyC7WVuHy5W04HjbzlLlXifUvQdC4891pyV8a+2mxPtMr1MN2ApgVCuU1gxuRbiFA+bzmv/It2dq1j6Pgrn75nx+m49k238PRoVqdWqtMipmUMbDKVA08wZs4uSKxPcqdZ4eS2StqV3Gk62PvFhsaaiUamfIAHFiNGuLi/EaGWqZK5I7YcXNxcvH1N405Lv8A7oe4kPTN6TkheoPHKZzc+Hsl6bo/UJy7pf6RFtBNUO1ruttbkw2JLuZum+0KhAbJSS3aVLai+uVeWa3pNuDFN58uP1PqMcavbX3LtGxN2cNhFAo0VB5uQC58WOs6VMNavIZuTkyzu0tq6AixAI6EC02aj1poiZ2ie8e4OGxKns0FJ/6QAp/4jQeIlfLgifTocTqOXBb3uHE9rbMfC1WpVR8Sn175z7V1Ope14vJrmp3wwyJh9rP0zMDjGpulRbZqbLa/cbrfrwI8hJmdTtothi9JrM+3ScH7VHZkU4QMWIWyObkn8KlePdeWacu8+Ih5vP0OuOs273UEa86MTOvLzsxqXuSggICAgICAgICAgIFDH2IB7WdjrUoDEZgr0bix+pSfl8b/AHlHmU3G9u30TPaub49biXGXXTvOsox6epyT3T/UM/B7vYp07VKNTs+T5TlPeO7v4TfFJ1uFC3M48W7N+VvtO2BzKBUQE5rWzgcQw/EOvjNU6Xsdu2dxPhMN33q0MD2uAIevUY+82Gaoirfs1VONviY3tNtZ7a/j7cTmTW3K1yI/GPSLbY2ziMSQMRUZrcAeHkBpNN5tPuXZ4uLj1rvDEMLE/MR0MxhZp62tr1iWdrajb6K3Q2SMLhKVMCxyhn72YXa/nOvgrFaw+d8vNOTLNpbq03KxaAtA5l7Z9lA06WIA+JWyMe4jS/mP0lDl09S9B0LkTGT4/pyYSk9dtVOf+9/2iWFo8ureyivg0pksyDFFiCXIDZb/AAhL8vCXOLNIjz7eX63TkWyeI/F01TL8Tt5zT3JCAgICAgICAgICAgUMgcJ322TtEM74rPUpqxIcH+Xa+hCj5dOs5WSuT3Z67pnK4uopSNWR1kUNSZhdGCk94Bswmis69urek2rMQ+hMPtjDmitQVEFPKLaqLC3C32nUjNTseFtxs3ydup24DjVVq9V0FlzOwHQEmw9Jy72iZe4wYpriitva9szYDtTGIequHpZrLWJOe/PslXUkW6ibYrqNqvK5e7zhpXdmRvrtuli8QtSimVVABY2u5v8AOwHMyMlu5s6dxLcfHPdO9/8AjSYwWdh3ma6uhj/i8UTrHpGWN0mH05g6odEYcGUEeBF52cc7rEvnGSNWmF+bGBAQIT7WnAwNjxaogHkc36AynzJ8Q63RazPJj+nDZz9vca0uUV4+EiWNkq3W3Ir4+n2isiUrkZnux042UcfMibsPHnJ5cfn9Vrx7dkRuXadgbMGFoU6IdnCC2ZuJ/Yd06eOvbXTyGbL8t5v+2xmxqICAgICAgICAgICB5hCAe2HbTYfCrSUWGILIzm1gqgEjxN/QGVuRMxGnW6TWny9959OVLRqUUHvFCoKTn4SVZSD1TMLHlp4TmWxz/J6vHyseWdUnypakOFY2/sYH0/zNcxbazX+4ZWGw9TFXo4OizZRmc6ZiOF25Ad0248c2lU5HKrg/PJKS7l7t1MSXwmNoVVpUwXRiGQ03JsQjEWYMBw1+WW8WKbeJcPn82m4y4Z8sXf8A3Kp7PRHp1mbO1sr5c3DU3UAEeWnffTXnxxj9LXSedlz2mtkWxy3CPydR6jQyrHh36T51LEBmWt+2Ttfsy3lWvRFBzarSFgD9SjmO+XeLn3+MvG9X4M4snfX1Kcy97cP0SUkiZ0f9ON+1XeAVqi0kN1pX4cCx0J8rW9ZyeRk+Sz2HROFOKvyX9y57NTvbj3LJRLIT+I2H++sxn2iUg3S31qYBsq2qU2YXpc7ki/Z2+rXhz85Yw5L0nx6cTqXFwciNzOrO9UKmZVaxFwDY6EXF7HvnVidxt460anS7JQQEBAQEBAQECl4C8DFO0qQqCl2i9qRcJcZreEw+Su9NkYr9vfrx+0R9p28lbBJR7AhWqM1yQDooGlvEyvysk11p0+k8KnJvMWel38oNgTXLIKwQ/wAokXFQDkONr63ic1ZpuUf6vLHI+P6/f9Od4fHYraWGxFBnNaoGpVaSkrc/EwqBb9xXSVK2mY1LtZ8OPhZK5Kx49L2ytm4JXp4OsjVMRVOV66MMtJyNEVfqtz/2017f4tOaeTas8iJ1Eeo/pMvZjuriMDVxXbgBW7NUIN8+UuSw6D4h6y1gxzX25fUOdXkVr2x5h0Br2NtTylm39OVH9uI7Z3W2rjKrVK1K51A+JMoHIKL8Jz74r2ncvTcbqfG49IrSEcp4dkL4aqMrg3W/J+h8R9pUvGpd3HmjLEZK+mtdCCQeI5SYmJWV3C4lqbB0Yqy6gjiDImGOTHXJXttHh0jYftUKgLiaRa31pYHzU/vLNOVaniXneT0CJneKdf8AbdP7U8KBpTqk/wDAfebJ5tfqJ2qV/wDn82/5R/6iW8ftIrYgFKQFJDcGxux8T+0r35F7utw+iYsU9153KDO5JuZriHa1GtPWHol2AEiZ0ifTIr1QWAABVOR4Gx1177WkV8e2GT8qzH271sja2FqYcYikqhQLEKqBg34TbnrOvhmt4fPuTiy4sk0u2uz8ctYXXTqJvhW/pmQEBAQEBAtVqwWBYOLgeffrd8DKp1AwBHCR9jDrbXoLU7JqqCofoLAH0mE5axOpbo4+W1e6I8OPe1W1PHipTf4mRWOU6qw00I7rTn8id28PVdGjfHmt4RXa+3a+KKmvVLlBZb20vx4DuEwt3W9yu4aYcG4xV1tgKw5/kJjMQ27vK9TyH6yp62I+/wBxCN39zDY7GxJwdejiCmdEe+hFjpbjyOvOTSe222HJrXPhnHHiZTjHe1aq9RFwuHFiyi1Q3ZyTYKAui3JtxPGWZ5Mz4q43+krjpNslvX6dZEvQ81OmDtraIw1CpWYEimpbKOZ5D1mN79sTLZip33isfb56ajisfVqVko1KhZizsisVB6Xty6cdJy5pa3l7SvJ4/GpXHt4JFU5XstUaXPBvE8j385omswv0vExuPTErUGQkMCCOsmJbottbkpI1B4I3CF7D4Vn4cOvISJslkVa6oMlPn8z9e4TGIYd8bbPAbESrSVrm5NiQeBvOhhw1vV5XqPNz4s3j0n+6+7fuikZ2bOVJBOmYAgEaDrLOPDFHI5PMvyJ3ZNNjre7WsOAPXr5D95uVNtnCSAgICAgR7aeM/mMOmkDF98gW6mLgbDdzF5jUXpZh53B/QR4Jc89sWwlpVExSN/5myOn9QW4YeS2PlOfyaRvuem6JyLTvHMevLm78NeJlV3bfn6W5O2yI7VVQnhJiJn0xtlpX3KtSmV0IIPfI9Ji1bR4lcwmJamdNQdGU6hh0Iksb17vTbbD2iuDxNLEBM6AkhSdQbWIv1F9Ot5NbRWdtHIxTyMU4t6l1DYPtNXFYmnQGGdRUJAbMpINidVA4adZcx8jutqHnOV0i2DHN5tHhPqtMMCrAMpFiCAQe4g8ZalxYnz4WqrLRpsQAqopNgAAABfQCYW1FfDKN2tp88bL2PiNp16rUKfFy7knKqZiSAT17pzq4ps9lfm4uNirEyptFK2DqGhXVXK/S2tv7W4gTVfHqZha43IryK99fDFNag3EOh7irj7Ga+2YW62mfG9vJWj+Nv+v+ZH5M4tH2dtSXgpbvawEdszKJvFfMqYqs/wArqUsbFCCtja9mB14dZn8fa005NMkfjLd7P2GlWmpuQxF7/wCJfxYItR5jl9QzY88xvx+my2Jst6AqB3BViMoF+V9fPT0m3BimntR5nNjk63DpWy0FQqrE2tqOunA903uekyqBwEkVgICAgICBC961NKrm+moLg944iBo/fe+B5ON74GU+yMXXwbvhanZ1GdbC5UuihrgNyuW//PfNWWszXwtcTJjpkickeHKdpVq5qFMS1QvTJBWoWJU8+M5lomPb2fHnH2bxx4lgubmQtVrqG93Q3ZfaFfslbKoGao9r5V7u88BNmKnfOnN6hzP8ertuy9y8FQUKmGpnTVnAdj4lp0K4qxDyN+Vlvbcywt4NwcNXpsKdNaT2Nsui3/t4ekwyYImPCxxefkw23M+HB8dhGo1GpuLMhIPlOdPt7PBljJTuh7wrXV0PMZh3MvD8iR5xLK3iYmHSPZRtHA0EY1aiJiSbFqht8HIIToB1lnj3pHt57rGHkZLRNY3V1mm4YAqQQRcEagg8wZfi2/TzkxoZbixFweIkz5N69LWFwiUly00VFHAKABrx4THUQmbTafLlHtB3Vr4jHmplIoFEzVdLADQgdW14SnbDNr7drh9RrgwTH21W9OEp9llpUkUUxZSqgM1h9RHzajjx49ZlnxRWrXwOZb59zPtley3dbD4xK7YgZiMq01uQQNc1QHmb2HdbvmGDFFo3K51bn2i8Vxy1o3aehtWjhyuYGshFhoVU5s1ulh4cRMPjmMjbHUIycSZmfLp+/wBuyuLpZgVWpTBsWsAy/hJ8dR3+Mt5MMWhwOPyb4bbqg2ytmNSphb3tz4d/CZ48fbVhyM1s1+5dpMWa2unHumxpSjd3HmpVVFU3Gp6BRxJ/3nAnMBAQEBAQEDX7ZNM0ytRA4P0dfPl4wOXY7BOhNuHIH94G53U3d94/mVXGQf8Axg/E392vwj9e6BuN+N7xstaSrRzmoGya5UUJYWJAP4hp3GaM2WaQv8Lhf5EzudQ4ptDaLYqvUrVLZnBJtw0GgHlOba02ncvX4MNcWOK1a48YWo9Ou+xNVCYk/UWp+gDW/O8tcSYizyvXO75K/p06XpcBQyUvnv2jWO0MQV4ZgPPKLzkZZjvnT23SYn/HjaO4fj5H9DMJdC8JNuTuY+0c5FVadOmwVjlzMSReyrcW0tqevAzfhw987czqXUZ4+qRHl3bZGz1w1GnRS+WmoUE6nTrOlWuo08fkvN7TaWZJYECxjMKtVGRxdWBB/wAd8jQhGL3JqcFZHXqbqfMa6xaImPKa2mJ20mMwlTA1VX5CBdHTgeoH7Sa6hNrd07tLJO26ratVa/UG3lpI7Y3tG5127ZmDw+fVte86yUNouDW3CBqNqUicqIt2Y2AECZbA2MuFp2Fi7WLt1PQdwgbWAgICAgIHlmsCTwECFbV20e0NxYHhAtsVrra/gYEbxVWphahLXWxuGFwDryaB42ztpsWqLUIZUv04m2p9P1kWiJjy2Y72pP4y0tPd1sRVNZFWlQVBdyCFew1yDn/dwlC+HumdPRYOf8NIpfzKJ4qkUYg8uHeOIPpKsfp6Cs7rtINyd52wFbNa6No693d3yaXmltqnUOFHJpqPcO3YLejC1VDLXTXkSAR5GdCvJpMeXkMnBzUtqatXvHvxQoU27J1epY2tqoPUma8vKjX4rPD6Vmy2/KNQ4VtDEmo7MSSSSSTxJJuSfGUax+3ssePsrFY+ikmVC3XQSJnzolvd1aW0aDLVwlCsQ9voPZuOWa9hbXj3mWsdLx5hyebm4mSO3JPmH0FQJyjMLGwuBqAbagGdGu9eXj51vwuSUEBApaB4q0FcWZQw6MAR6GBrMZsXChWZqFOwBJsoH6QNFhFCgCBkVKkDK3ew4Z2qH6dF8Tx/K3rAkUBAQEBAQEDTY7G5rgcP1gRnadEEG8DQYI1BWWnT4uwUA8NYEkXaT0GC1Fam468G8DwYQMvamLp4pAtSnTYi2p1PgO49JExtMW7fMNFvHu+cZTYHEOhscqiwQnln5kcv3mF6bjULXH5HZbumNuf7T2DWpKi1woI+GnUDAq/PITyPS/hObkx2pPl63i8zFmjVWhqIVNiCCNCLazVExLo7gWoRE1hO9DVCeJiKweWTgsCXuzaIOLHSRNvqETpaxuIDmw+UcP3mVa6jbVN6R7d49m+8QxuFFxZ6Nqb9DZRYjxE6WC+6vFdR4/w5Z1O9+UtEsKCsBAQEBA029FfLSt+JgPTX7QItRxgvAy82aBIt3FtTI/qN/QQNrAQEBAQECzinsjHugRjF1ssDSYzHC0DZbj7NDs2IPIlUHfzb0NvWBMqtIOCGAYHiCAR6GBG9o7q65sOwXrTa+X/i3Lw18oGrGBxINjQbxBS3reBgb6btM2ArVKz5DSAqIqkEEjk58+U05oiar/T83x566+3KsPtBmAR07Ww0BBzADow1sO+cz4/09j8lYnz4eRVonXK481b89JhMWWYvEqriqS/LTJ72I/SR2WYReJjw2OL2PjamHGINFuwOota1vxZRrbvm+MExG1L/AGGH5Zx78umex2slXAPTyg5Krh7gENms4v5G3lLnG810831aJrn7on2neCwVOiMtKmiLe9kVVF+thzlmK6cu17T7ZElCsBAQEBAje+YutNR1Y/kB94EArVGRhzuQNOvdAkuzdR3jj4jiIEq2GfhYd4PqLfaBtICAgICAga7bFaygddTAiuJLVHCILsxsPuT3CBpt4tiNhqoDNmRxdWtYXHzC3Lj6ecDf7k4rI5pH5X1Hcw/cfpAmsBAQNft3ZS4qhUoOSFqKVJHEd4mNq7jTZiyTjvFo+mq3P3Oo7OQhCXqP89VgATbgoA+VR0/WYVxRWG7k8zJnndnPcH7PajbVYPSthFqNVzaZWUnMtMeZtboJXjDPf/TrX6lEcWKxP5N/7RfZ/wC8hKmDSmlRbqyAKiuDax00BFvQzZkwRb0q8DqM4dxbzCa7v7PNDC0aLWJp01VulwNfLjN1axEac7Nk77zaGVg8DTorlpU0RbklUUKLnibCZRER6YWtNvbItJYqwEBAQEBAiu9FS9W3RR+ZJgavdzZ4qYoE6ikM/wDyvZf1J8oGdt2h2FcMPlrXPdmFs3rcH1gbTY1b4vEW+4gbwQEBApAxMfiSmW1rG9/t94Gmx+8IQakX8oGg/jb12yU6bu39IJt49POBKd3dlGkC9S3avxA1yj8IPXrAxd88WnZdkQGZiD/bY8fGBoN1abVMQuUfDT+JzyGlgPE/aB0O8BeAvAXgIJUEbRvckJ9KiAvAXgLwF4C8BeBWAgQTfUPTrBvpqDQ966Efp6wLW5eNy4ggn/yLbzGo+/rAmG2tmjEUil7HijdGHA+H7wICuOq4eoadQWZTr9iD0PWBO9j7TFZRc/F+sDZwEC12kDF2ipdDbVhqB1I5eesCIJQw9esmfNYmzJe3xdG56HlAmWGVKahUVVUfSoAH5QMba21BRplha97DxP8A6gQWs3aEktck3JvA22xtq+7rlATLcluOYnqT4QJcMUOsB70OsB70OsB70ID3odYD3odYD3odYD3oQHvIgPeRAe8iBX3kQHvIgV94ECvvAgPeBA0W87pWTsvqBDX6W/wT6wIqmEKuuS5a4ygcb8rQOiYaqcq57ZrDNbhfnaBH96cLTrsgvZ04t/SfpPXXX16wMfB4bs7KjZieA4QJYj2Aubmwuepgeu0gWTTvAtPhQevqYGG2wqJfPk+P8V2v63gXf4avf/2aBbqbJRtGW46HUfnAs/wCj/8AUn/Vf2gP4DS5U0/6rAvfw8DlAqMFA9e6GBT3YwK+7mBQYc9YFRQMCoomBXsjAr2ZgMhgMhgMhgDTMChpGB5ahAw6+xKbtmYG/W7D7wKUdhohuuYE8wzQMlcCfxt6wMTEbAV2zF6lz0I/aBewWyBSvld7niSRfw4QM9aZHMwPYBgZdoFLQGWAywGWBTLArkgUywGWAywKZYFckCmWAyQGSAywHZwASAyQKdnArkgUyQGSAyQK5YDLAZIDJAZYDLAuwECkBAQEBAQEAYCAgBAQEBAQEBAQKQKwFoCAgLQEBaAg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VE"/>
          </a:p>
        </p:txBody>
      </p:sp>
      <p:pic>
        <p:nvPicPr>
          <p:cNvPr id="1036" name="Picture 12" descr="http://www.globalwebtek.com/_/rsrc/1268305333165/home/mejorar-procesos/MejorarProces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221088"/>
            <a:ext cx="2857500" cy="2143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038" name="Picture 14" descr="https://encrypted-tbn0.gstatic.com/images?q=tbn:ANd9GcRDNkSsD_WAvpdGWQnC0Nt1RxXPVsVruzvNcd6bAsIXz3sxyK9MK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449159"/>
            <a:ext cx="2448272" cy="24482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040" name="Picture 16" descr="https://encrypted-tbn1.gstatic.com/images?q=tbn:ANd9GcSPyZdFkxJoqNCrCk7nk-41OUOaAw8vTiQxSTuojXcbtwLDMUV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1556792"/>
            <a:ext cx="2376264" cy="23762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13" name="12 Rectángulo"/>
          <p:cNvSpPr/>
          <p:nvPr/>
        </p:nvSpPr>
        <p:spPr>
          <a:xfrm>
            <a:off x="0" y="332656"/>
            <a:ext cx="914400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VE" sz="2400" b="1" dirty="0" smtClean="0">
                <a:latin typeface="Arial Rounded MT Bold" pitchFamily="34" charset="0"/>
              </a:rPr>
              <a:t>PROCESO DE INTEGRACIÓN DEL CONOCIMIENTO TÁCITO</a:t>
            </a:r>
            <a:endParaRPr lang="es-VE" sz="2400" dirty="0"/>
          </a:p>
        </p:txBody>
      </p:sp>
      <p:sp>
        <p:nvSpPr>
          <p:cNvPr id="15" name="14 Rectángulo"/>
          <p:cNvSpPr/>
          <p:nvPr/>
        </p:nvSpPr>
        <p:spPr>
          <a:xfrm>
            <a:off x="1619672" y="1809199"/>
            <a:ext cx="1074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VE" b="1" dirty="0" smtClean="0">
                <a:latin typeface="Arial Rounded MT Bold" pitchFamily="34" charset="0"/>
              </a:rPr>
              <a:t>objetivo</a:t>
            </a:r>
            <a:endParaRPr lang="es-VE" dirty="0"/>
          </a:p>
        </p:txBody>
      </p:sp>
      <p:sp>
        <p:nvSpPr>
          <p:cNvPr id="16" name="15 Rectángulo"/>
          <p:cNvSpPr/>
          <p:nvPr/>
        </p:nvSpPr>
        <p:spPr>
          <a:xfrm>
            <a:off x="6516216" y="2564904"/>
            <a:ext cx="913950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VE" sz="1200" b="1" dirty="0" smtClean="0">
                <a:latin typeface="Arial Rounded MT Bold" pitchFamily="34" charset="0"/>
              </a:rPr>
              <a:t>subjetivo</a:t>
            </a:r>
            <a:endParaRPr lang="es-VE" sz="1200" dirty="0"/>
          </a:p>
        </p:txBody>
      </p:sp>
      <p:sp>
        <p:nvSpPr>
          <p:cNvPr id="18" name="2 Subtítulo"/>
          <p:cNvSpPr txBox="1">
            <a:spLocks/>
          </p:cNvSpPr>
          <p:nvPr/>
        </p:nvSpPr>
        <p:spPr>
          <a:xfrm>
            <a:off x="0" y="6497960"/>
            <a:ext cx="9144000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V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Integrantes: </a:t>
            </a:r>
            <a:r>
              <a:rPr lang="es-VE" sz="1400" b="1" dirty="0"/>
              <a:t> </a:t>
            </a:r>
            <a:r>
              <a:rPr lang="es-VE" sz="1400" b="1" dirty="0" smtClean="0"/>
              <a:t>  </a:t>
            </a:r>
            <a:r>
              <a:rPr kumimoji="0" lang="es-V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Acedo Vinicio,</a:t>
            </a:r>
            <a:r>
              <a:rPr kumimoji="0" lang="es-VE" sz="1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VE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Belluco</a:t>
            </a:r>
            <a:r>
              <a:rPr kumimoji="0" lang="es-V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Gabriela,  </a:t>
            </a:r>
            <a:r>
              <a:rPr kumimoji="0" lang="es-VE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Jimenez</a:t>
            </a:r>
            <a:r>
              <a:rPr kumimoji="0" lang="es-V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Maura, </a:t>
            </a:r>
            <a:r>
              <a:rPr kumimoji="0" lang="es-VE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Martinez</a:t>
            </a:r>
            <a:r>
              <a:rPr kumimoji="0" lang="es-V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VE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Jaisy</a:t>
            </a:r>
            <a:r>
              <a:rPr kumimoji="0" lang="es-V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Peña Gabriel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24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 de integración del conocimiento tácito, objetivo y subjetivo. Grupo Nº.4</dc:title>
  <dc:creator>clases</dc:creator>
  <cp:lastModifiedBy>clases</cp:lastModifiedBy>
  <cp:revision>5</cp:revision>
  <dcterms:created xsi:type="dcterms:W3CDTF">2015-05-16T12:49:06Z</dcterms:created>
  <dcterms:modified xsi:type="dcterms:W3CDTF">2015-05-16T13:37:42Z</dcterms:modified>
</cp:coreProperties>
</file>