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PNEUMÒNIA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ca-ES" dirty="0" smtClean="0"/>
              <a:t>La </a:t>
            </a:r>
            <a:r>
              <a:rPr lang="ca-ES" dirty="0"/>
              <a:t>pneumònia és una infecció produïda per virus, bacteris o fongs. Les més freqüents són les dues primeres. </a:t>
            </a:r>
            <a:endParaRPr lang="ca-ES" dirty="0" smtClean="0"/>
          </a:p>
          <a:p>
            <a:r>
              <a:rPr lang="ca-ES" dirty="0" smtClean="0"/>
              <a:t>Aquesta </a:t>
            </a:r>
            <a:r>
              <a:rPr lang="ca-ES" dirty="0"/>
              <a:t>infecció afecta als </a:t>
            </a:r>
            <a:r>
              <a:rPr lang="ca-ES" dirty="0" smtClean="0"/>
              <a:t>alvèols </a:t>
            </a:r>
            <a:r>
              <a:rPr lang="ca-ES" dirty="0"/>
              <a:t>i segons la seva extensió serà més o menys important. </a:t>
            </a:r>
            <a:endParaRPr lang="ca-ES" dirty="0" smtClean="0"/>
          </a:p>
          <a:p>
            <a:r>
              <a:rPr lang="ca-ES" dirty="0" smtClean="0"/>
              <a:t>Es </a:t>
            </a:r>
            <a:r>
              <a:rPr lang="ca-ES" dirty="0"/>
              <a:t>combat amb antibiòtics que ataquin l'agent que la desencadena.</a:t>
            </a:r>
            <a:endParaRPr lang="es-ES" dirty="0"/>
          </a:p>
          <a:p>
            <a:pPr algn="just"/>
            <a:endParaRPr lang="ca-ES" dirty="0"/>
          </a:p>
          <a:p>
            <a:pPr algn="just">
              <a:buNone/>
            </a:pPr>
            <a:endParaRPr lang="es-ES" dirty="0"/>
          </a:p>
        </p:txBody>
      </p:sp>
      <p:pic>
        <p:nvPicPr>
          <p:cNvPr id="4" name="3 Imagen" descr="Pneumonia-During-Pregnanc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149080"/>
            <a:ext cx="3744416" cy="24962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PNEUMÒNIA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BRONQUITIS CRÒNICA</dc:title>
  <dc:creator>marina</dc:creator>
  <cp:lastModifiedBy>marina</cp:lastModifiedBy>
  <cp:revision>6</cp:revision>
  <dcterms:created xsi:type="dcterms:W3CDTF">2015-10-27T10:39:16Z</dcterms:created>
  <dcterms:modified xsi:type="dcterms:W3CDTF">2015-10-27T13:35:07Z</dcterms:modified>
</cp:coreProperties>
</file>