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4" r:id="rId2"/>
    <p:sldMasterId id="2147483816" r:id="rId3"/>
    <p:sldMasterId id="214748382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3.xml"/><Relationship Id="rId1" Type="http://schemas.openxmlformats.org/officeDocument/2006/relationships/image" Target="../media/image12.jpg"/><Relationship Id="rId4" Type="http://schemas.openxmlformats.org/officeDocument/2006/relationships/slide" Target="../slides/slide5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28F46A-0345-404D-B801-00B761F730C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EB06484-6EBE-46F6-B8FC-EB15BC00E1FC}">
      <dgm:prSet phldrT="[Texto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 sz="2400" b="1" dirty="0" smtClean="0">
            <a:ln>
              <a:solidFill>
                <a:schemeClr val="tx1"/>
              </a:solidFill>
            </a:ln>
            <a:solidFill>
              <a:srgbClr val="FFC000"/>
            </a:solidFill>
          </a:endParaRPr>
        </a:p>
        <a:p>
          <a:endParaRPr lang="es-PE" sz="2400" b="1" dirty="0" smtClean="0">
            <a:ln>
              <a:solidFill>
                <a:schemeClr val="tx1"/>
              </a:solidFill>
            </a:ln>
            <a:solidFill>
              <a:srgbClr val="FFC000"/>
            </a:solidFill>
          </a:endParaRPr>
        </a:p>
        <a:p>
          <a:endParaRPr lang="es-PE" sz="2400" b="1" dirty="0" smtClean="0">
            <a:ln>
              <a:solidFill>
                <a:schemeClr val="tx1"/>
              </a:solidFill>
            </a:ln>
            <a:solidFill>
              <a:srgbClr val="FFC000"/>
            </a:solidFill>
          </a:endParaRPr>
        </a:p>
        <a:p>
          <a:endParaRPr lang="es-PE" sz="2800" b="1" dirty="0" smtClean="0">
            <a:ln w="28575">
              <a:solidFill>
                <a:schemeClr val="bg1"/>
              </a:solidFill>
            </a:ln>
            <a:solidFill>
              <a:srgbClr val="FFC000"/>
            </a:solidFill>
          </a:endParaRPr>
        </a:p>
        <a:p>
          <a:endParaRPr lang="es-PE" sz="2800" b="1" dirty="0" smtClean="0">
            <a:ln w="28575">
              <a:solidFill>
                <a:schemeClr val="bg1"/>
              </a:solidFill>
            </a:ln>
            <a:solidFill>
              <a:srgbClr val="FFC000"/>
            </a:solidFill>
          </a:endParaRPr>
        </a:p>
        <a:p>
          <a:r>
            <a:rPr lang="es-PE" sz="2800" b="1" dirty="0" smtClean="0">
              <a:ln w="28575">
                <a:solidFill>
                  <a:schemeClr val="bg1"/>
                </a:solidFill>
              </a:ln>
              <a:solidFill>
                <a:srgbClr val="FFC000"/>
              </a:solidFill>
            </a:rPr>
            <a:t>El Movimiento De Rotación</a:t>
          </a:r>
        </a:p>
        <a:p>
          <a:r>
            <a:rPr lang="es-PE" sz="2800" b="1" dirty="0" smtClean="0">
              <a:ln w="28575">
                <a:solidFill>
                  <a:schemeClr val="bg1"/>
                </a:solidFill>
              </a:ln>
              <a:solidFill>
                <a:srgbClr val="FFC000"/>
              </a:solidFill>
            </a:rPr>
            <a:t>Ocasiona…</a:t>
          </a:r>
          <a:endParaRPr lang="es-PE" sz="2800" b="1" dirty="0">
            <a:ln w="28575">
              <a:solidFill>
                <a:schemeClr val="bg1"/>
              </a:solidFill>
            </a:ln>
            <a:solidFill>
              <a:srgbClr val="FFC000"/>
            </a:solidFill>
          </a:endParaRPr>
        </a:p>
      </dgm:t>
    </dgm:pt>
    <dgm:pt modelId="{40C5789B-2819-40E1-B0A1-180F6FCE3CC9}" type="parTrans" cxnId="{D705F140-DAD9-4F51-9B65-01CE635C3B56}">
      <dgm:prSet/>
      <dgm:spPr/>
      <dgm:t>
        <a:bodyPr/>
        <a:lstStyle/>
        <a:p>
          <a:endParaRPr lang="es-PE"/>
        </a:p>
      </dgm:t>
    </dgm:pt>
    <dgm:pt modelId="{AC9BAFC8-2E9C-462F-ACB0-13ECA806DB41}" type="sibTrans" cxnId="{D705F140-DAD9-4F51-9B65-01CE635C3B56}">
      <dgm:prSet/>
      <dgm:spPr/>
      <dgm:t>
        <a:bodyPr/>
        <a:lstStyle/>
        <a:p>
          <a:endParaRPr lang="es-PE"/>
        </a:p>
      </dgm:t>
    </dgm:pt>
    <dgm:pt modelId="{1E961E3F-7930-453F-AE3B-B260E6A02C7C}">
      <dgm:prSet phldrT="[Texto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s-PE" sz="1400" b="1" dirty="0" smtClean="0">
              <a:solidFill>
                <a:schemeClr val="bg1"/>
              </a:solidFill>
            </a:rPr>
            <a:t>El abultamiento ecuatorial y </a:t>
          </a:r>
          <a:r>
            <a:rPr lang="es-PE" sz="1400" b="1" dirty="0" smtClean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achatamiento</a:t>
          </a:r>
          <a:r>
            <a:rPr lang="es-PE" sz="1400" b="1" dirty="0" smtClean="0">
              <a:solidFill>
                <a:schemeClr val="bg1"/>
              </a:solidFill>
            </a:rPr>
            <a:t> polar.</a:t>
          </a:r>
          <a:endParaRPr lang="es-PE" sz="1400" dirty="0">
            <a:solidFill>
              <a:schemeClr val="bg1"/>
            </a:solidFill>
          </a:endParaRPr>
        </a:p>
      </dgm:t>
    </dgm:pt>
    <dgm:pt modelId="{F5114042-3A44-4628-AB90-6A519EE2072D}" type="parTrans" cxnId="{4C2A3C08-25C5-4007-89CC-CC71E6DCFD5A}">
      <dgm:prSet/>
      <dgm:spPr/>
      <dgm:t>
        <a:bodyPr/>
        <a:lstStyle/>
        <a:p>
          <a:endParaRPr lang="es-PE"/>
        </a:p>
      </dgm:t>
    </dgm:pt>
    <dgm:pt modelId="{C7DD13F7-3258-42AD-AD79-E7171C5BE5EF}" type="sibTrans" cxnId="{4C2A3C08-25C5-4007-89CC-CC71E6DCFD5A}">
      <dgm:prSet/>
      <dgm:spPr/>
      <dgm:t>
        <a:bodyPr/>
        <a:lstStyle/>
        <a:p>
          <a:endParaRPr lang="es-PE"/>
        </a:p>
      </dgm:t>
    </dgm:pt>
    <dgm:pt modelId="{C5A6E647-96C2-4458-BED4-0E76D07B1A51}">
      <dgm:prSet phldrT="[Texto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pPr algn="l"/>
          <a:endParaRPr lang="es-PE" sz="1600" b="1" i="0" dirty="0" smtClean="0">
            <a:solidFill>
              <a:schemeClr val="bg1"/>
            </a:solidFill>
          </a:endParaRPr>
        </a:p>
        <a:p>
          <a:pPr algn="l"/>
          <a:r>
            <a:rPr lang="es-PE" sz="1600" b="1" i="0" dirty="0" smtClean="0">
              <a:solidFill>
                <a:schemeClr val="bg1"/>
              </a:solidFill>
            </a:rPr>
            <a:t>Los puntos </a:t>
          </a:r>
          <a:r>
            <a:rPr lang="es-PE" sz="1600" b="1" i="0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cardinales</a:t>
          </a:r>
          <a:endParaRPr lang="es-PE" sz="1600" b="0" i="0" dirty="0" smtClean="0">
            <a:solidFill>
              <a:schemeClr val="bg1"/>
            </a:solidFill>
          </a:endParaRPr>
        </a:p>
        <a:p>
          <a:pPr algn="l"/>
          <a:endParaRPr lang="es-PE" sz="1300" dirty="0"/>
        </a:p>
      </dgm:t>
    </dgm:pt>
    <dgm:pt modelId="{39A5EC44-9BEC-404A-B912-FF23506C747C}" type="parTrans" cxnId="{74395BEE-7F9C-4E10-8845-93F714F5596F}">
      <dgm:prSet/>
      <dgm:spPr/>
      <dgm:t>
        <a:bodyPr/>
        <a:lstStyle/>
        <a:p>
          <a:endParaRPr lang="es-PE"/>
        </a:p>
      </dgm:t>
    </dgm:pt>
    <dgm:pt modelId="{CAC270DA-E375-45EA-A8D0-4DE6B31D6A3A}" type="sibTrans" cxnId="{74395BEE-7F9C-4E10-8845-93F714F5596F}">
      <dgm:prSet/>
      <dgm:spPr/>
      <dgm:t>
        <a:bodyPr/>
        <a:lstStyle/>
        <a:p>
          <a:endParaRPr lang="es-PE"/>
        </a:p>
      </dgm:t>
    </dgm:pt>
    <dgm:pt modelId="{D4B07300-7666-46D0-B41A-D34025AF4C01}">
      <dgm:prSet phldrT="[Texto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s-PE" sz="1600" b="1" dirty="0" smtClean="0">
              <a:solidFill>
                <a:schemeClr val="bg1"/>
              </a:solidFill>
            </a:rPr>
            <a:t>La sucesión del </a:t>
          </a:r>
          <a:r>
            <a:rPr lang="es-PE" sz="1600" b="1" dirty="0" smtClean="0">
              <a:solidFill>
                <a:srgbClr val="FF0000"/>
              </a:solidFill>
              <a:hlinkClick xmlns:r="http://schemas.openxmlformats.org/officeDocument/2006/relationships" r:id="rId2" action="ppaction://hlinksldjump"/>
            </a:rPr>
            <a:t>día</a:t>
          </a:r>
          <a:r>
            <a:rPr lang="es-PE" sz="1600" b="1" dirty="0" smtClean="0">
              <a:solidFill>
                <a:srgbClr val="FF0000"/>
              </a:solidFill>
            </a:rPr>
            <a:t> </a:t>
          </a:r>
          <a:r>
            <a:rPr lang="es-PE" sz="1600" b="1" dirty="0" smtClean="0">
              <a:solidFill>
                <a:schemeClr val="bg1"/>
              </a:solidFill>
            </a:rPr>
            <a:t>y de la </a:t>
          </a:r>
          <a:r>
            <a:rPr lang="es-PE" sz="1600" b="1" dirty="0" smtClean="0">
              <a:solidFill>
                <a:srgbClr val="FF0000"/>
              </a:solidFill>
            </a:rPr>
            <a:t>noche</a:t>
          </a:r>
          <a:endParaRPr lang="es-PE" sz="1600" dirty="0">
            <a:solidFill>
              <a:srgbClr val="FF0000"/>
            </a:solidFill>
          </a:endParaRPr>
        </a:p>
      </dgm:t>
    </dgm:pt>
    <dgm:pt modelId="{F6CF76BA-3B57-4B7C-9CEA-E6C362285824}" type="parTrans" cxnId="{EC0FD870-2BE3-4190-AB24-F0FC352B103C}">
      <dgm:prSet/>
      <dgm:spPr/>
      <dgm:t>
        <a:bodyPr/>
        <a:lstStyle/>
        <a:p>
          <a:endParaRPr lang="es-PE"/>
        </a:p>
      </dgm:t>
    </dgm:pt>
    <dgm:pt modelId="{04BABF6E-1BD7-49E8-B01C-23EE09F4B9E9}" type="sibTrans" cxnId="{EC0FD870-2BE3-4190-AB24-F0FC352B103C}">
      <dgm:prSet/>
      <dgm:spPr/>
      <dgm:t>
        <a:bodyPr/>
        <a:lstStyle/>
        <a:p>
          <a:endParaRPr lang="es-PE"/>
        </a:p>
      </dgm:t>
    </dgm:pt>
    <dgm:pt modelId="{1AAB5220-78D1-4D6A-B440-CBB56C91D42B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s-PE" b="1" dirty="0" smtClean="0">
              <a:solidFill>
                <a:schemeClr val="bg1"/>
              </a:solidFill>
            </a:rPr>
            <a:t>La Dirección </a:t>
          </a:r>
          <a:r>
            <a:rPr lang="es-PE" b="1" dirty="0" smtClean="0">
              <a:solidFill>
                <a:schemeClr val="bg1"/>
              </a:solidFill>
              <a:hlinkClick xmlns:r="http://schemas.openxmlformats.org/officeDocument/2006/relationships" r:id="rId4" action="ppaction://hlinksldjump"/>
            </a:rPr>
            <a:t>de</a:t>
          </a:r>
          <a:r>
            <a:rPr lang="es-PE" b="1" dirty="0" smtClean="0">
              <a:solidFill>
                <a:schemeClr val="bg1"/>
              </a:solidFill>
            </a:rPr>
            <a:t> </a:t>
          </a:r>
          <a:r>
            <a:rPr lang="es-PE" b="1" dirty="0" smtClean="0">
              <a:solidFill>
                <a:schemeClr val="bg1"/>
              </a:solidFill>
              <a:hlinkClick xmlns:r="http://schemas.openxmlformats.org/officeDocument/2006/relationships" r:id="rId4" action="ppaction://hlinksldjump"/>
            </a:rPr>
            <a:t>los</a:t>
          </a:r>
          <a:r>
            <a:rPr lang="es-PE" b="1" dirty="0" smtClean="0">
              <a:solidFill>
                <a:schemeClr val="bg1"/>
              </a:solidFill>
            </a:rPr>
            <a:t> </a:t>
          </a:r>
          <a:r>
            <a:rPr lang="es-PE" b="1" dirty="0" smtClean="0">
              <a:solidFill>
                <a:schemeClr val="bg1"/>
              </a:solidFill>
              <a:hlinkClick xmlns:r="http://schemas.openxmlformats.org/officeDocument/2006/relationships" r:id="rId4" action="ppaction://hlinksldjump"/>
            </a:rPr>
            <a:t>Vientos</a:t>
          </a:r>
          <a:r>
            <a:rPr lang="es-PE" b="1" dirty="0" smtClean="0">
              <a:solidFill>
                <a:schemeClr val="bg1"/>
              </a:solidFill>
            </a:rPr>
            <a:t> y </a:t>
          </a:r>
          <a:r>
            <a:rPr lang="es-PE" b="1" dirty="0" smtClean="0">
              <a:solidFill>
                <a:schemeClr val="bg1"/>
              </a:solidFill>
              <a:hlinkClick xmlns:r="http://schemas.openxmlformats.org/officeDocument/2006/relationships" r:id="rId4" action="ppaction://hlinksldjump"/>
            </a:rPr>
            <a:t>de</a:t>
          </a:r>
          <a:r>
            <a:rPr lang="es-PE" b="1" dirty="0" smtClean="0">
              <a:solidFill>
                <a:schemeClr val="bg1"/>
              </a:solidFill>
            </a:rPr>
            <a:t> las Corrientes Marinas</a:t>
          </a:r>
          <a:endParaRPr lang="es-PE" dirty="0">
            <a:solidFill>
              <a:schemeClr val="bg1"/>
            </a:solidFill>
          </a:endParaRPr>
        </a:p>
      </dgm:t>
    </dgm:pt>
    <dgm:pt modelId="{AF0DF54C-A79F-4468-82E4-1EB79DF4C76F}" type="parTrans" cxnId="{C122588D-FA3F-4245-88A4-881E0DEF3A86}">
      <dgm:prSet/>
      <dgm:spPr/>
      <dgm:t>
        <a:bodyPr/>
        <a:lstStyle/>
        <a:p>
          <a:endParaRPr lang="es-PE"/>
        </a:p>
      </dgm:t>
    </dgm:pt>
    <dgm:pt modelId="{ACD9959E-545C-454E-A707-F0B68DC9C433}" type="sibTrans" cxnId="{C122588D-FA3F-4245-88A4-881E0DEF3A86}">
      <dgm:prSet/>
      <dgm:spPr/>
      <dgm:t>
        <a:bodyPr/>
        <a:lstStyle/>
        <a:p>
          <a:endParaRPr lang="es-PE"/>
        </a:p>
      </dgm:t>
    </dgm:pt>
    <dgm:pt modelId="{B69B121C-F438-4A9E-9C8F-BF06EC6973E9}">
      <dgm:prSet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s-PE" sz="1800" b="1" dirty="0" smtClean="0">
              <a:solidFill>
                <a:schemeClr val="bg1"/>
              </a:solidFill>
            </a:rPr>
            <a:t>La activación del </a:t>
          </a:r>
          <a:r>
            <a:rPr lang="es-PE" sz="1800" b="1" dirty="0" smtClean="0">
              <a:solidFill>
                <a:srgbClr val="FF0000"/>
              </a:solidFill>
              <a:hlinkClick xmlns:r="http://schemas.openxmlformats.org/officeDocument/2006/relationships" r:id="rId4" action="ppaction://hlinksldjump"/>
            </a:rPr>
            <a:t>campo</a:t>
          </a:r>
          <a:r>
            <a:rPr lang="es-PE" sz="1800" b="1" dirty="0" smtClean="0">
              <a:solidFill>
                <a:srgbClr val="FF0000"/>
              </a:solidFill>
            </a:rPr>
            <a:t> magnético.</a:t>
          </a:r>
          <a:endParaRPr lang="es-PE" sz="1800" dirty="0">
            <a:solidFill>
              <a:srgbClr val="FF0000"/>
            </a:solidFill>
          </a:endParaRPr>
        </a:p>
      </dgm:t>
    </dgm:pt>
    <dgm:pt modelId="{626CCEF0-BA86-4149-8760-955D59BA2BED}" type="parTrans" cxnId="{830A4ECC-E6A5-472E-BAFF-0C7D1FCDA12A}">
      <dgm:prSet/>
      <dgm:spPr/>
      <dgm:t>
        <a:bodyPr/>
        <a:lstStyle/>
        <a:p>
          <a:endParaRPr lang="es-PE"/>
        </a:p>
      </dgm:t>
    </dgm:pt>
    <dgm:pt modelId="{8347AC13-7B5E-4262-ACC9-3C9858C934EE}" type="sibTrans" cxnId="{830A4ECC-E6A5-472E-BAFF-0C7D1FCDA12A}">
      <dgm:prSet/>
      <dgm:spPr/>
      <dgm:t>
        <a:bodyPr/>
        <a:lstStyle/>
        <a:p>
          <a:endParaRPr lang="es-PE"/>
        </a:p>
      </dgm:t>
    </dgm:pt>
    <dgm:pt modelId="{38240A4B-631F-42E6-A7EC-7653F047ADBF}">
      <dgm:prSet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s-PE" sz="1600" b="1" i="0" dirty="0" smtClean="0">
              <a:solidFill>
                <a:schemeClr val="bg1"/>
              </a:solidFill>
            </a:rPr>
            <a:t>Las diferencias </a:t>
          </a:r>
          <a:r>
            <a:rPr lang="es-PE" sz="1600" b="1" i="0" dirty="0" smtClean="0">
              <a:solidFill>
                <a:schemeClr val="bg1"/>
              </a:solidFill>
              <a:hlinkClick xmlns:r="http://schemas.openxmlformats.org/officeDocument/2006/relationships" r:id="rId3" action="ppaction://hlinksldjump"/>
            </a:rPr>
            <a:t>horarias</a:t>
          </a:r>
          <a:endParaRPr lang="es-PE" sz="1600" dirty="0">
            <a:solidFill>
              <a:schemeClr val="bg1"/>
            </a:solidFill>
          </a:endParaRPr>
        </a:p>
      </dgm:t>
    </dgm:pt>
    <dgm:pt modelId="{A8ED180B-1FBA-4FBA-846A-0AD979E30814}" type="parTrans" cxnId="{1FDA38A1-7A64-45FC-BA3D-0B3349F38E36}">
      <dgm:prSet/>
      <dgm:spPr/>
      <dgm:t>
        <a:bodyPr/>
        <a:lstStyle/>
        <a:p>
          <a:endParaRPr lang="es-PE"/>
        </a:p>
      </dgm:t>
    </dgm:pt>
    <dgm:pt modelId="{9E11ADCB-836F-417D-9AD1-6E1C0DB9090F}" type="sibTrans" cxnId="{1FDA38A1-7A64-45FC-BA3D-0B3349F38E36}">
      <dgm:prSet/>
      <dgm:spPr/>
      <dgm:t>
        <a:bodyPr/>
        <a:lstStyle/>
        <a:p>
          <a:endParaRPr lang="es-PE"/>
        </a:p>
      </dgm:t>
    </dgm:pt>
    <dgm:pt modelId="{87B5EBD7-D1CF-4FAD-812E-10C34773F596}" type="pres">
      <dgm:prSet presAssocID="{0D28F46A-0345-404D-B801-00B761F730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8B103E2-ED05-456D-8E1C-8927E1BC1594}" type="pres">
      <dgm:prSet presAssocID="{AEB06484-6EBE-46F6-B8FC-EB15BC00E1FC}" presName="centerShape" presStyleLbl="node0" presStyleIdx="0" presStyleCnt="1" custScaleX="173313" custScaleY="165875" custLinFactNeighborX="6697" custLinFactNeighborY="-5390"/>
      <dgm:spPr/>
      <dgm:t>
        <a:bodyPr/>
        <a:lstStyle/>
        <a:p>
          <a:endParaRPr lang="es-PE"/>
        </a:p>
      </dgm:t>
    </dgm:pt>
    <dgm:pt modelId="{31F69826-FA3F-4E45-91D7-828E29EE2EBE}" type="pres">
      <dgm:prSet presAssocID="{1E961E3F-7930-453F-AE3B-B260E6A02C7C}" presName="node" presStyleLbl="node1" presStyleIdx="0" presStyleCnt="6" custScaleX="129649" custScaleY="74035" custRadScaleRad="129964" custRadScaleInc="20046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0297B12-DEF3-4CB2-A620-9C5DB7808149}" type="pres">
      <dgm:prSet presAssocID="{1E961E3F-7930-453F-AE3B-B260E6A02C7C}" presName="dummy" presStyleCnt="0"/>
      <dgm:spPr/>
    </dgm:pt>
    <dgm:pt modelId="{53D1578F-3A01-4509-9D8B-CFD8562A0E6A}" type="pres">
      <dgm:prSet presAssocID="{C7DD13F7-3258-42AD-AD79-E7171C5BE5EF}" presName="sibTrans" presStyleLbl="sibTrans2D1" presStyleIdx="0" presStyleCnt="6"/>
      <dgm:spPr/>
      <dgm:t>
        <a:bodyPr/>
        <a:lstStyle/>
        <a:p>
          <a:endParaRPr lang="es-PE"/>
        </a:p>
      </dgm:t>
    </dgm:pt>
    <dgm:pt modelId="{1E69EC33-CB38-48A4-916B-7051D467721F}" type="pres">
      <dgm:prSet presAssocID="{38240A4B-631F-42E6-A7EC-7653F047ADBF}" presName="node" presStyleLbl="node1" presStyleIdx="1" presStyleCnt="6" custScaleY="71469" custRadScaleRad="135060" custRadScaleInc="9389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A4B401-D47D-4F60-BCA9-F27FE4BC7DBC}" type="pres">
      <dgm:prSet presAssocID="{38240A4B-631F-42E6-A7EC-7653F047ADBF}" presName="dummy" presStyleCnt="0"/>
      <dgm:spPr/>
    </dgm:pt>
    <dgm:pt modelId="{AC235004-914F-44C6-AD04-17A26B186638}" type="pres">
      <dgm:prSet presAssocID="{9E11ADCB-836F-417D-9AD1-6E1C0DB9090F}" presName="sibTrans" presStyleLbl="sibTrans2D1" presStyleIdx="1" presStyleCnt="6"/>
      <dgm:spPr/>
      <dgm:t>
        <a:bodyPr/>
        <a:lstStyle/>
        <a:p>
          <a:endParaRPr lang="es-PE"/>
        </a:p>
      </dgm:t>
    </dgm:pt>
    <dgm:pt modelId="{10D8BBF3-E6C7-49DE-B8F4-C49DC7A73A05}" type="pres">
      <dgm:prSet presAssocID="{C5A6E647-96C2-4458-BED4-0E76D07B1A51}" presName="node" presStyleLbl="node1" presStyleIdx="2" presStyleCnt="6" custScaleY="78011" custRadScaleRad="143445" custRadScaleInc="-2680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80F4177-ED7E-4319-9862-EEBA4B3D7CCE}" type="pres">
      <dgm:prSet presAssocID="{C5A6E647-96C2-4458-BED4-0E76D07B1A51}" presName="dummy" presStyleCnt="0"/>
      <dgm:spPr/>
    </dgm:pt>
    <dgm:pt modelId="{514F8563-B05F-4D62-825A-F12FD7A5E909}" type="pres">
      <dgm:prSet presAssocID="{CAC270DA-E375-45EA-A8D0-4DE6B31D6A3A}" presName="sibTrans" presStyleLbl="sibTrans2D1" presStyleIdx="2" presStyleCnt="6"/>
      <dgm:spPr/>
      <dgm:t>
        <a:bodyPr/>
        <a:lstStyle/>
        <a:p>
          <a:endParaRPr lang="es-PE"/>
        </a:p>
      </dgm:t>
    </dgm:pt>
    <dgm:pt modelId="{20C69225-020A-49B0-9E8B-151D4BCB655F}" type="pres">
      <dgm:prSet presAssocID="{B69B121C-F438-4A9E-9C8F-BF06EC6973E9}" presName="node" presStyleLbl="node1" presStyleIdx="3" presStyleCnt="6" custScaleX="161956" custRadScaleRad="108181" custRadScaleInc="-781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DAC039-73ED-45CA-993F-DD75E4547026}" type="pres">
      <dgm:prSet presAssocID="{B69B121C-F438-4A9E-9C8F-BF06EC6973E9}" presName="dummy" presStyleCnt="0"/>
      <dgm:spPr/>
    </dgm:pt>
    <dgm:pt modelId="{9A6D2A97-32F5-48A5-B3B0-99BF33539A30}" type="pres">
      <dgm:prSet presAssocID="{8347AC13-7B5E-4262-ACC9-3C9858C934EE}" presName="sibTrans" presStyleLbl="sibTrans2D1" presStyleIdx="3" presStyleCnt="6"/>
      <dgm:spPr/>
      <dgm:t>
        <a:bodyPr/>
        <a:lstStyle/>
        <a:p>
          <a:endParaRPr lang="es-PE"/>
        </a:p>
      </dgm:t>
    </dgm:pt>
    <dgm:pt modelId="{1B6E6E49-34AC-4FE4-A8C9-EDDCA06C2E80}" type="pres">
      <dgm:prSet presAssocID="{1AAB5220-78D1-4D6A-B440-CBB56C91D42B}" presName="node" presStyleLbl="node1" presStyleIdx="4" presStyleCnt="6" custScaleY="146690" custRadScaleRad="128577" custRadScaleInc="9697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8E9111A-1610-480B-85D7-B202DC21F270}" type="pres">
      <dgm:prSet presAssocID="{1AAB5220-78D1-4D6A-B440-CBB56C91D42B}" presName="dummy" presStyleCnt="0"/>
      <dgm:spPr/>
    </dgm:pt>
    <dgm:pt modelId="{DEFF21B0-D8A9-401F-874D-906A0825CE58}" type="pres">
      <dgm:prSet presAssocID="{ACD9959E-545C-454E-A707-F0B68DC9C433}" presName="sibTrans" presStyleLbl="sibTrans2D1" presStyleIdx="4" presStyleCnt="6"/>
      <dgm:spPr/>
      <dgm:t>
        <a:bodyPr/>
        <a:lstStyle/>
        <a:p>
          <a:endParaRPr lang="es-PE"/>
        </a:p>
      </dgm:t>
    </dgm:pt>
    <dgm:pt modelId="{895E4F27-3E83-4E60-886A-55AC4012FFBE}" type="pres">
      <dgm:prSet presAssocID="{D4B07300-7666-46D0-B41A-D34025AF4C01}" presName="node" presStyleLbl="node1" presStyleIdx="5" presStyleCnt="6" custScaleX="126032" custRadScaleRad="114090" custRadScaleInc="1064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65AEB91-8703-4738-BE93-A7261D14C602}" type="pres">
      <dgm:prSet presAssocID="{D4B07300-7666-46D0-B41A-D34025AF4C01}" presName="dummy" presStyleCnt="0"/>
      <dgm:spPr/>
    </dgm:pt>
    <dgm:pt modelId="{C7572BAC-9526-46EA-A348-220575525D77}" type="pres">
      <dgm:prSet presAssocID="{04BABF6E-1BD7-49E8-B01C-23EE09F4B9E9}" presName="sibTrans" presStyleLbl="sibTrans2D1" presStyleIdx="5" presStyleCnt="6" custScaleX="145970"/>
      <dgm:spPr/>
      <dgm:t>
        <a:bodyPr/>
        <a:lstStyle/>
        <a:p>
          <a:endParaRPr lang="es-PE"/>
        </a:p>
      </dgm:t>
    </dgm:pt>
  </dgm:ptLst>
  <dgm:cxnLst>
    <dgm:cxn modelId="{74395BEE-7F9C-4E10-8845-93F714F5596F}" srcId="{AEB06484-6EBE-46F6-B8FC-EB15BC00E1FC}" destId="{C5A6E647-96C2-4458-BED4-0E76D07B1A51}" srcOrd="2" destOrd="0" parTransId="{39A5EC44-9BEC-404A-B912-FF23506C747C}" sibTransId="{CAC270DA-E375-45EA-A8D0-4DE6B31D6A3A}"/>
    <dgm:cxn modelId="{EC0FD870-2BE3-4190-AB24-F0FC352B103C}" srcId="{AEB06484-6EBE-46F6-B8FC-EB15BC00E1FC}" destId="{D4B07300-7666-46D0-B41A-D34025AF4C01}" srcOrd="5" destOrd="0" parTransId="{F6CF76BA-3B57-4B7C-9CEA-E6C362285824}" sibTransId="{04BABF6E-1BD7-49E8-B01C-23EE09F4B9E9}"/>
    <dgm:cxn modelId="{B6985522-36F2-42CB-8A50-45B450FFCD32}" type="presOf" srcId="{D4B07300-7666-46D0-B41A-D34025AF4C01}" destId="{895E4F27-3E83-4E60-886A-55AC4012FFBE}" srcOrd="0" destOrd="0" presId="urn:microsoft.com/office/officeart/2005/8/layout/radial6"/>
    <dgm:cxn modelId="{4C2A3C08-25C5-4007-89CC-CC71E6DCFD5A}" srcId="{AEB06484-6EBE-46F6-B8FC-EB15BC00E1FC}" destId="{1E961E3F-7930-453F-AE3B-B260E6A02C7C}" srcOrd="0" destOrd="0" parTransId="{F5114042-3A44-4628-AB90-6A519EE2072D}" sibTransId="{C7DD13F7-3258-42AD-AD79-E7171C5BE5EF}"/>
    <dgm:cxn modelId="{FB141F17-BCB7-45EB-9CE5-1DCF06B97E44}" type="presOf" srcId="{C7DD13F7-3258-42AD-AD79-E7171C5BE5EF}" destId="{53D1578F-3A01-4509-9D8B-CFD8562A0E6A}" srcOrd="0" destOrd="0" presId="urn:microsoft.com/office/officeart/2005/8/layout/radial6"/>
    <dgm:cxn modelId="{E64272B7-15BE-436F-923A-2DB6A973B236}" type="presOf" srcId="{1E961E3F-7930-453F-AE3B-B260E6A02C7C}" destId="{31F69826-FA3F-4E45-91D7-828E29EE2EBE}" srcOrd="0" destOrd="0" presId="urn:microsoft.com/office/officeart/2005/8/layout/radial6"/>
    <dgm:cxn modelId="{1D6D9618-2F99-41B4-BA99-1DAD7937501D}" type="presOf" srcId="{0D28F46A-0345-404D-B801-00B761F730CD}" destId="{87B5EBD7-D1CF-4FAD-812E-10C34773F596}" srcOrd="0" destOrd="0" presId="urn:microsoft.com/office/officeart/2005/8/layout/radial6"/>
    <dgm:cxn modelId="{7A82DFBC-7FDC-4141-ABE6-27A97DCACD45}" type="presOf" srcId="{8347AC13-7B5E-4262-ACC9-3C9858C934EE}" destId="{9A6D2A97-32F5-48A5-B3B0-99BF33539A30}" srcOrd="0" destOrd="0" presId="urn:microsoft.com/office/officeart/2005/8/layout/radial6"/>
    <dgm:cxn modelId="{C122588D-FA3F-4245-88A4-881E0DEF3A86}" srcId="{AEB06484-6EBE-46F6-B8FC-EB15BC00E1FC}" destId="{1AAB5220-78D1-4D6A-B440-CBB56C91D42B}" srcOrd="4" destOrd="0" parTransId="{AF0DF54C-A79F-4468-82E4-1EB79DF4C76F}" sibTransId="{ACD9959E-545C-454E-A707-F0B68DC9C433}"/>
    <dgm:cxn modelId="{371AB1C5-D248-4C37-B5C9-448B3D38C454}" type="presOf" srcId="{C5A6E647-96C2-4458-BED4-0E76D07B1A51}" destId="{10D8BBF3-E6C7-49DE-B8F4-C49DC7A73A05}" srcOrd="0" destOrd="0" presId="urn:microsoft.com/office/officeart/2005/8/layout/radial6"/>
    <dgm:cxn modelId="{BB95C822-51E3-426B-8FC4-0267768E8D71}" type="presOf" srcId="{B69B121C-F438-4A9E-9C8F-BF06EC6973E9}" destId="{20C69225-020A-49B0-9E8B-151D4BCB655F}" srcOrd="0" destOrd="0" presId="urn:microsoft.com/office/officeart/2005/8/layout/radial6"/>
    <dgm:cxn modelId="{1FDA38A1-7A64-45FC-BA3D-0B3349F38E36}" srcId="{AEB06484-6EBE-46F6-B8FC-EB15BC00E1FC}" destId="{38240A4B-631F-42E6-A7EC-7653F047ADBF}" srcOrd="1" destOrd="0" parTransId="{A8ED180B-1FBA-4FBA-846A-0AD979E30814}" sibTransId="{9E11ADCB-836F-417D-9AD1-6E1C0DB9090F}"/>
    <dgm:cxn modelId="{830A4ECC-E6A5-472E-BAFF-0C7D1FCDA12A}" srcId="{AEB06484-6EBE-46F6-B8FC-EB15BC00E1FC}" destId="{B69B121C-F438-4A9E-9C8F-BF06EC6973E9}" srcOrd="3" destOrd="0" parTransId="{626CCEF0-BA86-4149-8760-955D59BA2BED}" sibTransId="{8347AC13-7B5E-4262-ACC9-3C9858C934EE}"/>
    <dgm:cxn modelId="{616EFC8B-B947-4A91-82E2-4FCC1FCC68E9}" type="presOf" srcId="{ACD9959E-545C-454E-A707-F0B68DC9C433}" destId="{DEFF21B0-D8A9-401F-874D-906A0825CE58}" srcOrd="0" destOrd="0" presId="urn:microsoft.com/office/officeart/2005/8/layout/radial6"/>
    <dgm:cxn modelId="{D705F140-DAD9-4F51-9B65-01CE635C3B56}" srcId="{0D28F46A-0345-404D-B801-00B761F730CD}" destId="{AEB06484-6EBE-46F6-B8FC-EB15BC00E1FC}" srcOrd="0" destOrd="0" parTransId="{40C5789B-2819-40E1-B0A1-180F6FCE3CC9}" sibTransId="{AC9BAFC8-2E9C-462F-ACB0-13ECA806DB41}"/>
    <dgm:cxn modelId="{9700AB7B-C866-4C3C-8B1A-A448B27A95A3}" type="presOf" srcId="{CAC270DA-E375-45EA-A8D0-4DE6B31D6A3A}" destId="{514F8563-B05F-4D62-825A-F12FD7A5E909}" srcOrd="0" destOrd="0" presId="urn:microsoft.com/office/officeart/2005/8/layout/radial6"/>
    <dgm:cxn modelId="{8272E7B3-19EF-492F-8E7F-D55789DA592D}" type="presOf" srcId="{1AAB5220-78D1-4D6A-B440-CBB56C91D42B}" destId="{1B6E6E49-34AC-4FE4-A8C9-EDDCA06C2E80}" srcOrd="0" destOrd="0" presId="urn:microsoft.com/office/officeart/2005/8/layout/radial6"/>
    <dgm:cxn modelId="{3E671F8B-E12D-4512-BF39-F96346716005}" type="presOf" srcId="{AEB06484-6EBE-46F6-B8FC-EB15BC00E1FC}" destId="{18B103E2-ED05-456D-8E1C-8927E1BC1594}" srcOrd="0" destOrd="0" presId="urn:microsoft.com/office/officeart/2005/8/layout/radial6"/>
    <dgm:cxn modelId="{FCDE9807-80F5-405F-8160-3D0B2D1B02A4}" type="presOf" srcId="{04BABF6E-1BD7-49E8-B01C-23EE09F4B9E9}" destId="{C7572BAC-9526-46EA-A348-220575525D77}" srcOrd="0" destOrd="0" presId="urn:microsoft.com/office/officeart/2005/8/layout/radial6"/>
    <dgm:cxn modelId="{BADD3844-36AE-4FB7-8D2B-1901A7332631}" type="presOf" srcId="{9E11ADCB-836F-417D-9AD1-6E1C0DB9090F}" destId="{AC235004-914F-44C6-AD04-17A26B186638}" srcOrd="0" destOrd="0" presId="urn:microsoft.com/office/officeart/2005/8/layout/radial6"/>
    <dgm:cxn modelId="{907381AF-649C-4082-AC9D-29C5DD6AE5FB}" type="presOf" srcId="{38240A4B-631F-42E6-A7EC-7653F047ADBF}" destId="{1E69EC33-CB38-48A4-916B-7051D467721F}" srcOrd="0" destOrd="0" presId="urn:microsoft.com/office/officeart/2005/8/layout/radial6"/>
    <dgm:cxn modelId="{45EA536A-5127-4818-B704-2676A72C1543}" type="presParOf" srcId="{87B5EBD7-D1CF-4FAD-812E-10C34773F596}" destId="{18B103E2-ED05-456D-8E1C-8927E1BC1594}" srcOrd="0" destOrd="0" presId="urn:microsoft.com/office/officeart/2005/8/layout/radial6"/>
    <dgm:cxn modelId="{99164664-C0DA-4754-8EEB-2D788BEBD40B}" type="presParOf" srcId="{87B5EBD7-D1CF-4FAD-812E-10C34773F596}" destId="{31F69826-FA3F-4E45-91D7-828E29EE2EBE}" srcOrd="1" destOrd="0" presId="urn:microsoft.com/office/officeart/2005/8/layout/radial6"/>
    <dgm:cxn modelId="{0462E2A3-62A0-47D2-98A7-53FA28C8B32F}" type="presParOf" srcId="{87B5EBD7-D1CF-4FAD-812E-10C34773F596}" destId="{30297B12-DEF3-4CB2-A620-9C5DB7808149}" srcOrd="2" destOrd="0" presId="urn:microsoft.com/office/officeart/2005/8/layout/radial6"/>
    <dgm:cxn modelId="{8334A59C-F344-4BD0-A039-A04D9C0EF4F7}" type="presParOf" srcId="{87B5EBD7-D1CF-4FAD-812E-10C34773F596}" destId="{53D1578F-3A01-4509-9D8B-CFD8562A0E6A}" srcOrd="3" destOrd="0" presId="urn:microsoft.com/office/officeart/2005/8/layout/radial6"/>
    <dgm:cxn modelId="{1BD13D8F-C9CF-4B7D-B1ED-0760D7E0B946}" type="presParOf" srcId="{87B5EBD7-D1CF-4FAD-812E-10C34773F596}" destId="{1E69EC33-CB38-48A4-916B-7051D467721F}" srcOrd="4" destOrd="0" presId="urn:microsoft.com/office/officeart/2005/8/layout/radial6"/>
    <dgm:cxn modelId="{FE57854F-BC5C-4061-898A-3A8D7EE73E85}" type="presParOf" srcId="{87B5EBD7-D1CF-4FAD-812E-10C34773F596}" destId="{FEA4B401-D47D-4F60-BCA9-F27FE4BC7DBC}" srcOrd="5" destOrd="0" presId="urn:microsoft.com/office/officeart/2005/8/layout/radial6"/>
    <dgm:cxn modelId="{506B146C-48AD-4851-A369-D422CF608696}" type="presParOf" srcId="{87B5EBD7-D1CF-4FAD-812E-10C34773F596}" destId="{AC235004-914F-44C6-AD04-17A26B186638}" srcOrd="6" destOrd="0" presId="urn:microsoft.com/office/officeart/2005/8/layout/radial6"/>
    <dgm:cxn modelId="{86724E51-099C-4FE9-95FA-4E5909E63490}" type="presParOf" srcId="{87B5EBD7-D1CF-4FAD-812E-10C34773F596}" destId="{10D8BBF3-E6C7-49DE-B8F4-C49DC7A73A05}" srcOrd="7" destOrd="0" presId="urn:microsoft.com/office/officeart/2005/8/layout/radial6"/>
    <dgm:cxn modelId="{B55BBA37-19CC-49B1-9ED1-68986708B63E}" type="presParOf" srcId="{87B5EBD7-D1CF-4FAD-812E-10C34773F596}" destId="{F80F4177-ED7E-4319-9862-EEBA4B3D7CCE}" srcOrd="8" destOrd="0" presId="urn:microsoft.com/office/officeart/2005/8/layout/radial6"/>
    <dgm:cxn modelId="{D9AE07FA-D074-4184-B0DE-FEBFC8A3829E}" type="presParOf" srcId="{87B5EBD7-D1CF-4FAD-812E-10C34773F596}" destId="{514F8563-B05F-4D62-825A-F12FD7A5E909}" srcOrd="9" destOrd="0" presId="urn:microsoft.com/office/officeart/2005/8/layout/radial6"/>
    <dgm:cxn modelId="{3B5A6746-BF23-4BBA-A285-CBC64AFB5674}" type="presParOf" srcId="{87B5EBD7-D1CF-4FAD-812E-10C34773F596}" destId="{20C69225-020A-49B0-9E8B-151D4BCB655F}" srcOrd="10" destOrd="0" presId="urn:microsoft.com/office/officeart/2005/8/layout/radial6"/>
    <dgm:cxn modelId="{512FDB5D-0A21-4F67-9920-E9643D7CF866}" type="presParOf" srcId="{87B5EBD7-D1CF-4FAD-812E-10C34773F596}" destId="{9ADAC039-73ED-45CA-993F-DD75E4547026}" srcOrd="11" destOrd="0" presId="urn:microsoft.com/office/officeart/2005/8/layout/radial6"/>
    <dgm:cxn modelId="{AE20CC58-3E95-45C8-83DA-7FF62193E609}" type="presParOf" srcId="{87B5EBD7-D1CF-4FAD-812E-10C34773F596}" destId="{9A6D2A97-32F5-48A5-B3B0-99BF33539A30}" srcOrd="12" destOrd="0" presId="urn:microsoft.com/office/officeart/2005/8/layout/radial6"/>
    <dgm:cxn modelId="{39AECC32-5BF5-4AF5-BCED-2D30AADD7818}" type="presParOf" srcId="{87B5EBD7-D1CF-4FAD-812E-10C34773F596}" destId="{1B6E6E49-34AC-4FE4-A8C9-EDDCA06C2E80}" srcOrd="13" destOrd="0" presId="urn:microsoft.com/office/officeart/2005/8/layout/radial6"/>
    <dgm:cxn modelId="{B14E51DC-81A6-4C5B-A6A6-6A375795DEB6}" type="presParOf" srcId="{87B5EBD7-D1CF-4FAD-812E-10C34773F596}" destId="{78E9111A-1610-480B-85D7-B202DC21F270}" srcOrd="14" destOrd="0" presId="urn:microsoft.com/office/officeart/2005/8/layout/radial6"/>
    <dgm:cxn modelId="{A955465D-5C8C-4EDB-9FBF-A43361FA7001}" type="presParOf" srcId="{87B5EBD7-D1CF-4FAD-812E-10C34773F596}" destId="{DEFF21B0-D8A9-401F-874D-906A0825CE58}" srcOrd="15" destOrd="0" presId="urn:microsoft.com/office/officeart/2005/8/layout/radial6"/>
    <dgm:cxn modelId="{75E70ADD-BEE4-4614-BA25-84F628DD49BB}" type="presParOf" srcId="{87B5EBD7-D1CF-4FAD-812E-10C34773F596}" destId="{895E4F27-3E83-4E60-886A-55AC4012FFBE}" srcOrd="16" destOrd="0" presId="urn:microsoft.com/office/officeart/2005/8/layout/radial6"/>
    <dgm:cxn modelId="{BE0356DC-77BB-4FEF-95B7-088AC023C63F}" type="presParOf" srcId="{87B5EBD7-D1CF-4FAD-812E-10C34773F596}" destId="{D65AEB91-8703-4738-BE93-A7261D14C602}" srcOrd="17" destOrd="0" presId="urn:microsoft.com/office/officeart/2005/8/layout/radial6"/>
    <dgm:cxn modelId="{048889BA-F0F3-49AD-A043-6E0C9284F57F}" type="presParOf" srcId="{87B5EBD7-D1CF-4FAD-812E-10C34773F596}" destId="{C7572BAC-9526-46EA-A348-220575525D7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2BAC-9526-46EA-A348-220575525D77}">
      <dsp:nvSpPr>
        <dsp:cNvPr id="0" name=""/>
        <dsp:cNvSpPr/>
      </dsp:nvSpPr>
      <dsp:spPr>
        <a:xfrm>
          <a:off x="920566" y="-143270"/>
          <a:ext cx="7455315" cy="5107429"/>
        </a:xfrm>
        <a:prstGeom prst="blockArc">
          <a:avLst>
            <a:gd name="adj1" fmla="val 12910997"/>
            <a:gd name="adj2" fmla="val 19028989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F21B0-D8A9-401F-874D-906A0825CE58}">
      <dsp:nvSpPr>
        <dsp:cNvPr id="0" name=""/>
        <dsp:cNvSpPr/>
      </dsp:nvSpPr>
      <dsp:spPr>
        <a:xfrm>
          <a:off x="1114687" y="678188"/>
          <a:ext cx="5107429" cy="5107429"/>
        </a:xfrm>
        <a:prstGeom prst="blockArc">
          <a:avLst>
            <a:gd name="adj1" fmla="val 10031615"/>
            <a:gd name="adj2" fmla="val 14691925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2A97-32F5-48A5-B3B0-99BF33539A30}">
      <dsp:nvSpPr>
        <dsp:cNvPr id="0" name=""/>
        <dsp:cNvSpPr/>
      </dsp:nvSpPr>
      <dsp:spPr>
        <a:xfrm>
          <a:off x="1175910" y="1165730"/>
          <a:ext cx="5107429" cy="5107429"/>
        </a:xfrm>
        <a:prstGeom prst="blockArc">
          <a:avLst>
            <a:gd name="adj1" fmla="val 3375273"/>
            <a:gd name="adj2" fmla="val 10709497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F8563-B05F-4D62-825A-F12FD7A5E909}">
      <dsp:nvSpPr>
        <dsp:cNvPr id="0" name=""/>
        <dsp:cNvSpPr/>
      </dsp:nvSpPr>
      <dsp:spPr>
        <a:xfrm>
          <a:off x="2990925" y="782259"/>
          <a:ext cx="5107429" cy="5107429"/>
        </a:xfrm>
        <a:prstGeom prst="blockArc">
          <a:avLst>
            <a:gd name="adj1" fmla="val 1966404"/>
            <a:gd name="adj2" fmla="val 5993146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35004-914F-44C6-AD04-17A26B186638}">
      <dsp:nvSpPr>
        <dsp:cNvPr id="0" name=""/>
        <dsp:cNvSpPr/>
      </dsp:nvSpPr>
      <dsp:spPr>
        <a:xfrm>
          <a:off x="2863577" y="1004315"/>
          <a:ext cx="5107429" cy="5107429"/>
        </a:xfrm>
        <a:prstGeom prst="blockArc">
          <a:avLst>
            <a:gd name="adj1" fmla="val 20153400"/>
            <a:gd name="adj2" fmla="val 1613676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1578F-3A01-4509-9D8B-CFD8562A0E6A}">
      <dsp:nvSpPr>
        <dsp:cNvPr id="0" name=""/>
        <dsp:cNvSpPr/>
      </dsp:nvSpPr>
      <dsp:spPr>
        <a:xfrm>
          <a:off x="2667905" y="315902"/>
          <a:ext cx="5107429" cy="5107429"/>
        </a:xfrm>
        <a:prstGeom prst="blockArc">
          <a:avLst>
            <a:gd name="adj1" fmla="val 18013522"/>
            <a:gd name="adj2" fmla="val 21142545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103E2-ED05-456D-8E1C-8927E1BC1594}">
      <dsp:nvSpPr>
        <dsp:cNvPr id="0" name=""/>
        <dsp:cNvSpPr/>
      </dsp:nvSpPr>
      <dsp:spPr>
        <a:xfrm>
          <a:off x="2736319" y="1023785"/>
          <a:ext cx="3973831" cy="380328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b="1" kern="1200" dirty="0" smtClean="0">
            <a:ln>
              <a:solidFill>
                <a:schemeClr val="tx1"/>
              </a:solidFill>
            </a:ln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b="1" kern="1200" dirty="0" smtClean="0">
            <a:ln>
              <a:solidFill>
                <a:schemeClr val="tx1"/>
              </a:solidFill>
            </a:ln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b="1" kern="1200" dirty="0" smtClean="0">
            <a:ln>
              <a:solidFill>
                <a:schemeClr val="tx1"/>
              </a:solidFill>
            </a:ln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800" b="1" kern="1200" dirty="0" smtClean="0">
            <a:ln w="28575">
              <a:solidFill>
                <a:schemeClr val="bg1"/>
              </a:solidFill>
            </a:ln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800" b="1" kern="1200" dirty="0" smtClean="0">
            <a:ln w="28575">
              <a:solidFill>
                <a:schemeClr val="bg1"/>
              </a:solidFill>
            </a:ln>
            <a:solidFill>
              <a:srgbClr val="FFC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n w="28575">
                <a:solidFill>
                  <a:schemeClr val="bg1"/>
                </a:solidFill>
              </a:ln>
              <a:solidFill>
                <a:srgbClr val="FFC000"/>
              </a:solidFill>
            </a:rPr>
            <a:t>El Movimiento De Rotación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n w="28575">
                <a:solidFill>
                  <a:schemeClr val="bg1"/>
                </a:solidFill>
              </a:ln>
              <a:solidFill>
                <a:srgbClr val="FFC000"/>
              </a:solidFill>
            </a:rPr>
            <a:t>Ocasiona…</a:t>
          </a:r>
          <a:endParaRPr lang="es-PE" sz="2800" b="1" kern="1200" dirty="0">
            <a:ln w="28575">
              <a:solidFill>
                <a:schemeClr val="bg1"/>
              </a:solidFill>
            </a:ln>
            <a:solidFill>
              <a:srgbClr val="FFC000"/>
            </a:solidFill>
          </a:endParaRPr>
        </a:p>
      </dsp:txBody>
      <dsp:txXfrm>
        <a:off x="3318273" y="1580764"/>
        <a:ext cx="2809923" cy="2689330"/>
      </dsp:txXfrm>
    </dsp:sp>
    <dsp:sp modelId="{31F69826-FA3F-4E45-91D7-828E29EE2EBE}">
      <dsp:nvSpPr>
        <dsp:cNvPr id="0" name=""/>
        <dsp:cNvSpPr/>
      </dsp:nvSpPr>
      <dsp:spPr>
        <a:xfrm>
          <a:off x="5437643" y="118867"/>
          <a:ext cx="2080872" cy="118826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bg1"/>
              </a:solidFill>
            </a:rPr>
            <a:t>El abultamiento ecuatorial y </a:t>
          </a:r>
          <a:r>
            <a:rPr lang="es-PE" sz="14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achatamiento</a:t>
          </a:r>
          <a:r>
            <a:rPr lang="es-PE" sz="1400" b="1" kern="1200" dirty="0" smtClean="0">
              <a:solidFill>
                <a:schemeClr val="bg1"/>
              </a:solidFill>
            </a:rPr>
            <a:t> polar.</a:t>
          </a:r>
          <a:endParaRPr lang="es-PE" sz="1400" kern="1200" dirty="0">
            <a:solidFill>
              <a:schemeClr val="bg1"/>
            </a:solidFill>
          </a:endParaRPr>
        </a:p>
      </dsp:txBody>
      <dsp:txXfrm>
        <a:off x="5742380" y="292884"/>
        <a:ext cx="1471398" cy="840231"/>
      </dsp:txXfrm>
    </dsp:sp>
    <dsp:sp modelId="{1E69EC33-CB38-48A4-916B-7051D467721F}">
      <dsp:nvSpPr>
        <dsp:cNvPr id="0" name=""/>
        <dsp:cNvSpPr/>
      </dsp:nvSpPr>
      <dsp:spPr>
        <a:xfrm>
          <a:off x="6892987" y="1964926"/>
          <a:ext cx="1605004" cy="114708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i="0" kern="1200" dirty="0" smtClean="0">
              <a:solidFill>
                <a:schemeClr val="bg1"/>
              </a:solidFill>
            </a:rPr>
            <a:t>Las diferencias </a:t>
          </a:r>
          <a:r>
            <a:rPr lang="es-PE" sz="1600" b="1" i="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horarias</a:t>
          </a:r>
          <a:endParaRPr lang="es-PE" sz="1600" kern="1200" dirty="0">
            <a:solidFill>
              <a:schemeClr val="bg1"/>
            </a:solidFill>
          </a:endParaRPr>
        </a:p>
      </dsp:txBody>
      <dsp:txXfrm>
        <a:off x="7128034" y="2132912"/>
        <a:ext cx="1134910" cy="811108"/>
      </dsp:txXfrm>
    </dsp:sp>
    <dsp:sp modelId="{10D8BBF3-E6C7-49DE-B8F4-C49DC7A73A05}">
      <dsp:nvSpPr>
        <dsp:cNvPr id="0" name=""/>
        <dsp:cNvSpPr/>
      </dsp:nvSpPr>
      <dsp:spPr>
        <a:xfrm>
          <a:off x="6840765" y="4061028"/>
          <a:ext cx="1605004" cy="125208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b="1" i="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i="0" kern="1200" dirty="0" smtClean="0">
              <a:solidFill>
                <a:schemeClr val="bg1"/>
              </a:solidFill>
            </a:rPr>
            <a:t>Los puntos </a:t>
          </a:r>
          <a:r>
            <a:rPr lang="es-PE" sz="1600" b="1" i="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cardinales</a:t>
          </a:r>
          <a:endParaRPr lang="es-PE" sz="1600" b="0" i="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300" kern="1200" dirty="0"/>
        </a:p>
      </dsp:txBody>
      <dsp:txXfrm>
        <a:off x="7075812" y="4244391"/>
        <a:ext cx="1134910" cy="885354"/>
      </dsp:txXfrm>
    </dsp:sp>
    <dsp:sp modelId="{20C69225-020A-49B0-9E8B-151D4BCB655F}">
      <dsp:nvSpPr>
        <dsp:cNvPr id="0" name=""/>
        <dsp:cNvSpPr/>
      </dsp:nvSpPr>
      <dsp:spPr>
        <a:xfrm>
          <a:off x="3816426" y="4992347"/>
          <a:ext cx="2599401" cy="160500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bg1"/>
              </a:solidFill>
            </a:rPr>
            <a:t>La activación del </a:t>
          </a:r>
          <a:r>
            <a:rPr lang="es-PE" sz="1800" b="1" kern="1200" dirty="0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campo</a:t>
          </a:r>
          <a:r>
            <a:rPr lang="es-PE" sz="1800" b="1" kern="1200" dirty="0" smtClean="0">
              <a:solidFill>
                <a:srgbClr val="FF0000"/>
              </a:solidFill>
            </a:rPr>
            <a:t> magnético.</a:t>
          </a:r>
          <a:endParaRPr lang="es-PE" sz="1800" kern="1200" dirty="0">
            <a:solidFill>
              <a:srgbClr val="FF0000"/>
            </a:solidFill>
          </a:endParaRPr>
        </a:p>
      </dsp:txBody>
      <dsp:txXfrm>
        <a:off x="4197099" y="5227394"/>
        <a:ext cx="1838055" cy="1134910"/>
      </dsp:txXfrm>
    </dsp:sp>
    <dsp:sp modelId="{1B6E6E49-34AC-4FE4-A8C9-EDDCA06C2E80}">
      <dsp:nvSpPr>
        <dsp:cNvPr id="0" name=""/>
        <dsp:cNvSpPr/>
      </dsp:nvSpPr>
      <dsp:spPr>
        <a:xfrm>
          <a:off x="432052" y="2607955"/>
          <a:ext cx="1605004" cy="235438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</a:rPr>
            <a:t>La Dirección </a:t>
          </a:r>
          <a:r>
            <a:rPr lang="es-PE" sz="16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de</a:t>
          </a:r>
          <a:r>
            <a:rPr lang="es-PE" sz="1600" b="1" kern="1200" dirty="0" smtClean="0">
              <a:solidFill>
                <a:schemeClr val="bg1"/>
              </a:solidFill>
            </a:rPr>
            <a:t> </a:t>
          </a:r>
          <a:r>
            <a:rPr lang="es-PE" sz="16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los</a:t>
          </a:r>
          <a:r>
            <a:rPr lang="es-PE" sz="1600" b="1" kern="1200" dirty="0" smtClean="0">
              <a:solidFill>
                <a:schemeClr val="bg1"/>
              </a:solidFill>
            </a:rPr>
            <a:t> </a:t>
          </a:r>
          <a:r>
            <a:rPr lang="es-PE" sz="16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Vientos</a:t>
          </a:r>
          <a:r>
            <a:rPr lang="es-PE" sz="1600" b="1" kern="1200" dirty="0" smtClean="0">
              <a:solidFill>
                <a:schemeClr val="bg1"/>
              </a:solidFill>
            </a:rPr>
            <a:t> y </a:t>
          </a:r>
          <a:r>
            <a:rPr lang="es-PE" sz="16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de</a:t>
          </a:r>
          <a:r>
            <a:rPr lang="es-PE" sz="1600" b="1" kern="1200" dirty="0" smtClean="0">
              <a:solidFill>
                <a:schemeClr val="bg1"/>
              </a:solidFill>
            </a:rPr>
            <a:t> las Corrientes Marinas</a:t>
          </a:r>
          <a:endParaRPr lang="es-PE" sz="1600" kern="1200" dirty="0">
            <a:solidFill>
              <a:schemeClr val="bg1"/>
            </a:solidFill>
          </a:endParaRPr>
        </a:p>
      </dsp:txBody>
      <dsp:txXfrm>
        <a:off x="667099" y="2952746"/>
        <a:ext cx="1134910" cy="1664799"/>
      </dsp:txXfrm>
    </dsp:sp>
    <dsp:sp modelId="{895E4F27-3E83-4E60-886A-55AC4012FFBE}">
      <dsp:nvSpPr>
        <dsp:cNvPr id="0" name=""/>
        <dsp:cNvSpPr/>
      </dsp:nvSpPr>
      <dsp:spPr>
        <a:xfrm>
          <a:off x="1596854" y="169799"/>
          <a:ext cx="2022819" cy="160500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bg1"/>
              </a:solidFill>
            </a:rPr>
            <a:t>La sucesión del </a:t>
          </a:r>
          <a:r>
            <a:rPr lang="es-PE" sz="1600" b="1" kern="1200" dirty="0" smtClean="0">
              <a:solidFill>
                <a:srgbClr val="FF0000"/>
              </a:solidFill>
              <a:hlinkClick xmlns:r="http://schemas.openxmlformats.org/officeDocument/2006/relationships" r:id="" action="ppaction://hlinksldjump"/>
            </a:rPr>
            <a:t>día</a:t>
          </a:r>
          <a:r>
            <a:rPr lang="es-PE" sz="1600" b="1" kern="1200" dirty="0" smtClean="0">
              <a:solidFill>
                <a:srgbClr val="FF0000"/>
              </a:solidFill>
            </a:rPr>
            <a:t> </a:t>
          </a:r>
          <a:r>
            <a:rPr lang="es-PE" sz="1600" b="1" kern="1200" dirty="0" smtClean="0">
              <a:solidFill>
                <a:schemeClr val="bg1"/>
              </a:solidFill>
            </a:rPr>
            <a:t>y de la </a:t>
          </a:r>
          <a:r>
            <a:rPr lang="es-PE" sz="1600" b="1" kern="1200" dirty="0" smtClean="0">
              <a:solidFill>
                <a:srgbClr val="FF0000"/>
              </a:solidFill>
            </a:rPr>
            <a:t>noche</a:t>
          </a:r>
          <a:endParaRPr lang="es-PE" sz="1600" kern="1200" dirty="0">
            <a:solidFill>
              <a:srgbClr val="FF0000"/>
            </a:solidFill>
          </a:endParaRPr>
        </a:p>
      </dsp:txBody>
      <dsp:txXfrm>
        <a:off x="1893089" y="404846"/>
        <a:ext cx="1430349" cy="113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F8BB28-EC1C-4C0B-A322-4A7076A4EB40}" type="datetimeFigureOut">
              <a:rPr lang="es-PE" smtClean="0"/>
              <a:t>17/02/2016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F480D6-170F-40A5-99F1-C6FCC187AA77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nformacion\Pictures\insignia melend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947737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5" y="908720"/>
            <a:ext cx="6912767" cy="26433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693978"/>
              </a:avLst>
            </a:prstTxWarp>
            <a:spAutoFit/>
          </a:bodyPr>
          <a:lstStyle/>
          <a:p>
            <a:pPr algn="ctr"/>
            <a:r>
              <a:rPr lang="es-ES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“AÑO DE LA CONSOLIDACIÓN DEL MAR DE GRAU”</a:t>
            </a:r>
            <a:endParaRPr lang="es-ES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38597" y="3284984"/>
            <a:ext cx="6923412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CONSECUENCIAS DEL MOVIMIENTO</a:t>
            </a:r>
          </a:p>
          <a:p>
            <a:r>
              <a:rPr lang="es-PE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DE ROTACIÓN DE LA TIERRA</a:t>
            </a:r>
          </a:p>
        </p:txBody>
      </p:sp>
      <p:pic>
        <p:nvPicPr>
          <p:cNvPr id="1029" name="Picture 5" descr="D:\Informacion\Desktop\LA TIERR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40" y="2388989"/>
            <a:ext cx="1846660" cy="18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495401" y="1809451"/>
            <a:ext cx="4733925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30760"/>
              </a:avLst>
            </a:prstTxWarp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CIENCIA, TECNOLOGÍA Y AMBIENTE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135118" y="4221088"/>
            <a:ext cx="7829370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PARTICIPANTE:   </a:t>
            </a:r>
            <a:r>
              <a:rPr lang="es-PE" sz="2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auhaus 93" pitchFamily="82" charset="0"/>
              </a:rPr>
              <a:t>Prof. YRMA TARRILLO  CASTAÑEDA</a:t>
            </a:r>
            <a:endParaRPr lang="es-PE" sz="24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Bauhaus 93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295127" y="5373216"/>
            <a:ext cx="7848873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b="1" dirty="0" smtClean="0">
                <a:solidFill>
                  <a:srgbClr val="7030A0"/>
                </a:solidFill>
              </a:rPr>
              <a:t>DOCENTE DEL CURSO: </a:t>
            </a:r>
            <a:r>
              <a:rPr lang="es-PE" sz="2000" b="1" dirty="0" smtClean="0">
                <a:solidFill>
                  <a:srgbClr val="FF0000"/>
                </a:solidFill>
              </a:rPr>
              <a:t>Lic. ARMANDO PONCE GUTIERREZ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13" name="12 Preparación"/>
          <p:cNvSpPr/>
          <p:nvPr/>
        </p:nvSpPr>
        <p:spPr>
          <a:xfrm>
            <a:off x="3356011" y="6237312"/>
            <a:ext cx="3012703" cy="476672"/>
          </a:xfrm>
          <a:prstGeom prst="flowChartPreparat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 smtClean="0">
                <a:solidFill>
                  <a:schemeClr val="bg1"/>
                </a:solidFill>
              </a:rPr>
              <a:t>2016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D:\Informacion\Pictures\NIÑO TELESCOPI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" y="4350986"/>
            <a:ext cx="3954726" cy="25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90379" y="0"/>
            <a:ext cx="1204748" cy="162081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427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10" grpId="0" animBg="1"/>
      <p:bldP spid="16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66648324"/>
              </p:ext>
            </p:extLst>
          </p:nvPr>
        </p:nvGraphicFramePr>
        <p:xfrm>
          <a:off x="251520" y="316990"/>
          <a:ext cx="856895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5" name="Picture 7" descr="D:\Informacion\Pictures\TELESCOPIO 4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" b="92979" l="2009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45842"/>
            <a:ext cx="2448272" cy="256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Nube"/>
          <p:cNvSpPr/>
          <p:nvPr/>
        </p:nvSpPr>
        <p:spPr>
          <a:xfrm>
            <a:off x="0" y="332656"/>
            <a:ext cx="1691680" cy="115212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INDICE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4359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043608" y="445662"/>
            <a:ext cx="7128792" cy="1152128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Consecuencias del Movimiento de Rotación </a:t>
            </a:r>
            <a:endParaRPr lang="es-PE" sz="32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457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Pentágono"/>
          <p:cNvSpPr/>
          <p:nvPr/>
        </p:nvSpPr>
        <p:spPr>
          <a:xfrm>
            <a:off x="107504" y="1884573"/>
            <a:ext cx="2088232" cy="1931413"/>
          </a:xfrm>
          <a:prstGeom prst="homePlate">
            <a:avLst>
              <a:gd name="adj" fmla="val 2130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2000" b="1" dirty="0" smtClean="0">
                <a:solidFill>
                  <a:srgbClr val="7030A0"/>
                </a:solidFill>
              </a:rPr>
              <a:t>SUCESIÓN DEL DÍA Y DE LA NOCHE.</a:t>
            </a:r>
          </a:p>
          <a:p>
            <a:pPr algn="ctr"/>
            <a:endParaRPr lang="es-PE" dirty="0"/>
          </a:p>
        </p:txBody>
      </p:sp>
      <p:sp>
        <p:nvSpPr>
          <p:cNvPr id="2" name="1 Placa"/>
          <p:cNvSpPr/>
          <p:nvPr/>
        </p:nvSpPr>
        <p:spPr>
          <a:xfrm rot="21035258">
            <a:off x="4340373" y="1557416"/>
            <a:ext cx="4765330" cy="1881578"/>
          </a:xfrm>
          <a:prstGeom prst="plaque">
            <a:avLst>
              <a:gd name="adj" fmla="val 5000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Siendo la Tierra </a:t>
            </a:r>
            <a:r>
              <a:rPr lang="es-PE" dirty="0" smtClean="0">
                <a:solidFill>
                  <a:schemeClr val="tx1"/>
                </a:solidFill>
              </a:rPr>
              <a:t>una </a:t>
            </a:r>
            <a:r>
              <a:rPr lang="es-PE" dirty="0" smtClean="0">
                <a:solidFill>
                  <a:srgbClr val="FF0000"/>
                </a:solidFill>
              </a:rPr>
              <a:t>esfera</a:t>
            </a:r>
            <a:r>
              <a:rPr lang="es-PE" dirty="0" smtClean="0">
                <a:solidFill>
                  <a:schemeClr val="tx1"/>
                </a:solidFill>
              </a:rPr>
              <a:t>, </a:t>
            </a:r>
            <a:r>
              <a:rPr lang="es-PE" dirty="0">
                <a:solidFill>
                  <a:schemeClr val="tx1"/>
                </a:solidFill>
              </a:rPr>
              <a:t>cualquier punto de su superficie pasará diariamente de la iluminación a la oscuridad, es decir, del </a:t>
            </a:r>
            <a:r>
              <a:rPr lang="es-PE" b="1" dirty="0">
                <a:solidFill>
                  <a:srgbClr val="FF0000"/>
                </a:solidFill>
              </a:rPr>
              <a:t>día</a:t>
            </a:r>
            <a:r>
              <a:rPr lang="es-PE" dirty="0">
                <a:solidFill>
                  <a:schemeClr val="tx1"/>
                </a:solidFill>
              </a:rPr>
              <a:t> a la </a:t>
            </a:r>
            <a:r>
              <a:rPr lang="es-PE" b="1" dirty="0" smtClean="0">
                <a:solidFill>
                  <a:srgbClr val="FF0000"/>
                </a:solidFill>
              </a:rPr>
              <a:t>noche.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6" name="5 Placa"/>
          <p:cNvSpPr/>
          <p:nvPr/>
        </p:nvSpPr>
        <p:spPr>
          <a:xfrm rot="683375">
            <a:off x="4178701" y="3535377"/>
            <a:ext cx="4810670" cy="872163"/>
          </a:xfrm>
          <a:prstGeom prst="plaque">
            <a:avLst>
              <a:gd name="adj" fmla="val 5000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</a:rPr>
              <a:t> Esto, regula </a:t>
            </a:r>
            <a:r>
              <a:rPr lang="es-PE" dirty="0">
                <a:solidFill>
                  <a:schemeClr val="tx1"/>
                </a:solidFill>
              </a:rPr>
              <a:t>la vida cotidiana de los animales, las plantas y, especialmente, de los seres humanos.</a:t>
            </a:r>
          </a:p>
        </p:txBody>
      </p:sp>
      <p:sp>
        <p:nvSpPr>
          <p:cNvPr id="7" name="6 Pentágono"/>
          <p:cNvSpPr/>
          <p:nvPr/>
        </p:nvSpPr>
        <p:spPr>
          <a:xfrm>
            <a:off x="107504" y="4873956"/>
            <a:ext cx="2088232" cy="1931413"/>
          </a:xfrm>
          <a:prstGeom prst="homePlate">
            <a:avLst>
              <a:gd name="adj" fmla="val 162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b="1" dirty="0">
              <a:solidFill>
                <a:srgbClr val="7030A0"/>
              </a:solidFill>
            </a:endParaRPr>
          </a:p>
          <a:p>
            <a:pPr algn="ctr"/>
            <a:endParaRPr lang="es-PE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s-PE" sz="2000" b="1" dirty="0" smtClean="0">
                <a:solidFill>
                  <a:srgbClr val="7030A0"/>
                </a:solidFill>
              </a:rPr>
              <a:t>ABULTAMIENTO ECUATORIAL Y ACHATAMIENTO POLAR</a:t>
            </a:r>
          </a:p>
          <a:p>
            <a:pPr lvl="0" algn="ctr"/>
            <a:r>
              <a:rPr lang="es-PE" sz="2000" b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endParaRPr lang="es-PE" dirty="0"/>
          </a:p>
        </p:txBody>
      </p:sp>
      <p:pic>
        <p:nvPicPr>
          <p:cNvPr id="1026" name="Picture 2" descr="D:\Informacion\Pictures\tierra-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81" y="4365104"/>
            <a:ext cx="3358973" cy="249289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Terminador"/>
          <p:cNvSpPr/>
          <p:nvPr/>
        </p:nvSpPr>
        <p:spPr>
          <a:xfrm rot="422034">
            <a:off x="5638635" y="5014483"/>
            <a:ext cx="3473411" cy="1584176"/>
          </a:xfrm>
          <a:prstGeom prst="flowChartTerminator">
            <a:avLst/>
          </a:prstGeom>
          <a:solidFill>
            <a:schemeClr val="tx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</a:t>
            </a:r>
            <a:r>
              <a:rPr lang="es-PE" dirty="0" smtClean="0"/>
              <a:t>l </a:t>
            </a:r>
            <a:r>
              <a:rPr lang="es-PE" dirty="0"/>
              <a:t>girar sobre su </a:t>
            </a:r>
            <a:r>
              <a:rPr lang="es-PE" dirty="0" smtClean="0"/>
              <a:t>propio eje</a:t>
            </a:r>
            <a:r>
              <a:rPr lang="es-PE" dirty="0"/>
              <a:t>, la Tierra genera una </a:t>
            </a:r>
            <a:r>
              <a:rPr lang="es-PE" b="1" dirty="0">
                <a:solidFill>
                  <a:srgbClr val="FFFF00"/>
                </a:solidFill>
              </a:rPr>
              <a:t>fuerza centrífuga</a:t>
            </a:r>
            <a:r>
              <a:rPr lang="es-PE" dirty="0"/>
              <a:t> que achata los polos y ensancha el centro </a:t>
            </a:r>
            <a:r>
              <a:rPr lang="es-PE" dirty="0" smtClean="0"/>
              <a:t>o Ecuador.</a:t>
            </a:r>
            <a:endParaRPr lang="es-PE" dirty="0"/>
          </a:p>
        </p:txBody>
      </p:sp>
      <p:sp>
        <p:nvSpPr>
          <p:cNvPr id="12" name="11 Pentágono"/>
          <p:cNvSpPr/>
          <p:nvPr/>
        </p:nvSpPr>
        <p:spPr>
          <a:xfrm>
            <a:off x="5222085" y="5179504"/>
            <a:ext cx="718738" cy="432048"/>
          </a:xfrm>
          <a:prstGeom prst="homePlate">
            <a:avLst>
              <a:gd name="adj" fmla="val 9168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D:\Informacion\Pictures\NIÑO TELESCOPI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1745"/>
            <a:ext cx="1541743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8172400" y="6525344"/>
            <a:ext cx="855720" cy="28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 smtClean="0">
                <a:hlinkClick r:id="rId6" action="ppaction://hlinksldjump"/>
              </a:rPr>
              <a:t>INDICE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13297702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16632"/>
            <a:ext cx="721201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Informacion\Pictures\husos-horari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b="5690"/>
          <a:stretch/>
        </p:blipFill>
        <p:spPr bwMode="auto">
          <a:xfrm>
            <a:off x="3524718" y="1418632"/>
            <a:ext cx="5619282" cy="3258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1856120"/>
            <a:ext cx="2369864" cy="175432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smtClean="0"/>
              <a:t>La tierra </a:t>
            </a:r>
            <a:r>
              <a:rPr lang="es-PE" b="1" dirty="0" smtClean="0"/>
              <a:t>NO</a:t>
            </a:r>
            <a:r>
              <a:rPr lang="es-PE" dirty="0"/>
              <a:t> </a:t>
            </a:r>
            <a:r>
              <a:rPr lang="es-PE" dirty="0" smtClean="0"/>
              <a:t>es plana, esto hace que </a:t>
            </a:r>
            <a:r>
              <a:rPr lang="es-PE" dirty="0"/>
              <a:t>al mismo tiempo </a:t>
            </a:r>
            <a:r>
              <a:rPr lang="es-PE" dirty="0" smtClean="0"/>
              <a:t>hayan diferentes </a:t>
            </a:r>
            <a:r>
              <a:rPr lang="es-PE" dirty="0"/>
              <a:t>horarios en los distintos lugares del </a:t>
            </a:r>
            <a:r>
              <a:rPr lang="es-PE" dirty="0" smtClean="0"/>
              <a:t>mundo</a:t>
            </a:r>
            <a:endParaRPr lang="es-PE" dirty="0"/>
          </a:p>
        </p:txBody>
      </p:sp>
      <p:pic>
        <p:nvPicPr>
          <p:cNvPr id="10" name="Picture 3" descr="D:\Informacion\Pictures\reloj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95" b="992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" y="119158"/>
            <a:ext cx="1547664" cy="14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Pentágono"/>
          <p:cNvSpPr/>
          <p:nvPr/>
        </p:nvSpPr>
        <p:spPr>
          <a:xfrm>
            <a:off x="81105" y="1573962"/>
            <a:ext cx="1432934" cy="1829685"/>
          </a:xfrm>
          <a:prstGeom prst="homePlate">
            <a:avLst>
              <a:gd name="adj" fmla="val 34608"/>
            </a:avLst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PE" b="1" dirty="0" smtClean="0">
              <a:solidFill>
                <a:schemeClr val="bg1"/>
              </a:solidFill>
            </a:endParaRPr>
          </a:p>
          <a:p>
            <a:pPr algn="ctr"/>
            <a:endParaRPr lang="es-PE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s-PE" sz="2000" b="1" dirty="0" smtClean="0">
                <a:solidFill>
                  <a:srgbClr val="7030A0"/>
                </a:solidFill>
              </a:rPr>
              <a:t>LAS DIFERENCIAS HORARIAS</a:t>
            </a:r>
          </a:p>
          <a:p>
            <a:pPr lvl="0" algn="ctr"/>
            <a:r>
              <a:rPr lang="es-PE" sz="20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es-PE" dirty="0"/>
          </a:p>
        </p:txBody>
      </p:sp>
      <p:sp>
        <p:nvSpPr>
          <p:cNvPr id="4" name="3 Placa"/>
          <p:cNvSpPr/>
          <p:nvPr/>
        </p:nvSpPr>
        <p:spPr>
          <a:xfrm>
            <a:off x="2411760" y="4897991"/>
            <a:ext cx="6624736" cy="1926871"/>
          </a:xfrm>
          <a:prstGeom prst="plaque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u="sng" dirty="0" smtClean="0">
                <a:solidFill>
                  <a:srgbClr val="7030A0"/>
                </a:solidFill>
              </a:rPr>
              <a:t>LOS PUNTOS CARDINALES</a:t>
            </a:r>
            <a:endParaRPr lang="es-PE" sz="2000" dirty="0" smtClean="0">
              <a:solidFill>
                <a:srgbClr val="7030A0"/>
              </a:solidFill>
            </a:endParaRPr>
          </a:p>
          <a:p>
            <a:r>
              <a:rPr lang="es-PE" b="1" dirty="0"/>
              <a:t>Son los cuatro sentidos </a:t>
            </a:r>
            <a:r>
              <a:rPr lang="es-PE" b="1" dirty="0" smtClean="0"/>
              <a:t>que nos </a:t>
            </a:r>
            <a:r>
              <a:rPr lang="es-PE" b="1" dirty="0"/>
              <a:t>permite </a:t>
            </a:r>
            <a:r>
              <a:rPr lang="es-PE" b="1" dirty="0" smtClean="0"/>
              <a:t>orientarnos </a:t>
            </a:r>
            <a:r>
              <a:rPr lang="es-PE" b="1" dirty="0"/>
              <a:t>en todo el </a:t>
            </a:r>
            <a:r>
              <a:rPr lang="es-PE" b="1" dirty="0" smtClean="0"/>
              <a:t>planeta:</a:t>
            </a:r>
          </a:p>
          <a:p>
            <a:r>
              <a:rPr lang="es-PE" dirty="0">
                <a:solidFill>
                  <a:srgbClr val="FF0000"/>
                </a:solidFill>
              </a:rPr>
              <a:t>E</a:t>
            </a:r>
            <a:r>
              <a:rPr lang="es-PE" b="1" dirty="0">
                <a:solidFill>
                  <a:srgbClr val="FF0000"/>
                </a:solidFill>
              </a:rPr>
              <a:t>ste</a:t>
            </a:r>
            <a:r>
              <a:rPr lang="es-PE" dirty="0"/>
              <a:t> (Por  donde sale el Sol cada </a:t>
            </a:r>
            <a:r>
              <a:rPr lang="es-PE" dirty="0" smtClean="0"/>
              <a:t>día</a:t>
            </a:r>
            <a:r>
              <a:rPr lang="es-PE" dirty="0"/>
              <a:t>)</a:t>
            </a:r>
            <a:endParaRPr lang="es-PE" dirty="0" smtClean="0"/>
          </a:p>
          <a:p>
            <a:r>
              <a:rPr lang="es-PE" b="1" dirty="0" smtClean="0">
                <a:solidFill>
                  <a:srgbClr val="FF0000"/>
                </a:solidFill>
              </a:rPr>
              <a:t>Oeste</a:t>
            </a:r>
            <a:r>
              <a:rPr lang="es-PE" dirty="0"/>
              <a:t> </a:t>
            </a:r>
            <a:r>
              <a:rPr lang="es-PE" dirty="0" smtClean="0"/>
              <a:t>(Por donde el sol se culta) </a:t>
            </a:r>
          </a:p>
          <a:p>
            <a:r>
              <a:rPr lang="es-PE" b="1" dirty="0">
                <a:solidFill>
                  <a:srgbClr val="FF0000"/>
                </a:solidFill>
              </a:rPr>
              <a:t>L</a:t>
            </a:r>
            <a:r>
              <a:rPr lang="es-PE" b="1" dirty="0" smtClean="0">
                <a:solidFill>
                  <a:srgbClr val="FF0000"/>
                </a:solidFill>
              </a:rPr>
              <a:t>ínea </a:t>
            </a:r>
            <a:r>
              <a:rPr lang="es-PE" b="1" dirty="0">
                <a:solidFill>
                  <a:srgbClr val="FF0000"/>
                </a:solidFill>
              </a:rPr>
              <a:t>Norte–Sur, </a:t>
            </a:r>
            <a:r>
              <a:rPr lang="es-PE" dirty="0"/>
              <a:t>que se corresponde con el eje de rotación </a:t>
            </a:r>
            <a:r>
              <a:rPr lang="es-PE" dirty="0" smtClean="0"/>
              <a:t>terrestre.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58" l="13393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9"/>
          <a:stretch/>
        </p:blipFill>
        <p:spPr bwMode="auto">
          <a:xfrm>
            <a:off x="-213829" y="4195830"/>
            <a:ext cx="2802409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56176" y="4077072"/>
            <a:ext cx="223224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rgbClr val="7030A0"/>
                </a:solidFill>
              </a:rPr>
              <a:t>HUSOS HORARIOS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8604448" y="6525344"/>
            <a:ext cx="539552" cy="299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 smtClean="0">
                <a:hlinkClick r:id="rId8" action="ppaction://hlinksldjump"/>
              </a:rPr>
              <a:t>INDICE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279067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15"/>
            <a:ext cx="721201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/>
          <a:stretch/>
        </p:blipFill>
        <p:spPr bwMode="auto">
          <a:xfrm>
            <a:off x="6372200" y="1382602"/>
            <a:ext cx="2647945" cy="2922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dondear rectángulo de esquina diagonal"/>
          <p:cNvSpPr/>
          <p:nvPr/>
        </p:nvSpPr>
        <p:spPr>
          <a:xfrm>
            <a:off x="1762913" y="1382602"/>
            <a:ext cx="4609287" cy="3354642"/>
          </a:xfrm>
          <a:prstGeom prst="round2DiagRect">
            <a:avLst>
              <a:gd name="adj1" fmla="val 21881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El movimiento de rotación de la Tierra permite la producción de un campo </a:t>
            </a:r>
            <a:r>
              <a:rPr lang="es-PE" b="1" dirty="0">
                <a:solidFill>
                  <a:srgbClr val="FFFF00"/>
                </a:solidFill>
              </a:rPr>
              <a:t>magnético general </a:t>
            </a:r>
            <a:r>
              <a:rPr lang="es-PE" dirty="0"/>
              <a:t>y </a:t>
            </a:r>
            <a:r>
              <a:rPr lang="es-PE" b="1" dirty="0">
                <a:solidFill>
                  <a:srgbClr val="FFFF00"/>
                </a:solidFill>
              </a:rPr>
              <a:t>potente</a:t>
            </a:r>
            <a:r>
              <a:rPr lang="es-PE" dirty="0"/>
              <a:t>, ya que las masas internas también se mueven, pero a diferentes velocidades.</a:t>
            </a:r>
          </a:p>
          <a:p>
            <a:pPr algn="ctr"/>
            <a:r>
              <a:rPr lang="es-PE" dirty="0"/>
              <a:t>Una porción fluida (</a:t>
            </a:r>
            <a:r>
              <a:rPr lang="es-PE" b="1" dirty="0">
                <a:solidFill>
                  <a:srgbClr val="FFFF00"/>
                </a:solidFill>
              </a:rPr>
              <a:t>núcleo líquido</a:t>
            </a:r>
            <a:r>
              <a:rPr lang="es-PE" dirty="0"/>
              <a:t>) circula sobre un núcleo sólido (metálico) produciendo fricciones y por ello electricidad, generándose un importante campo magnético </a:t>
            </a:r>
            <a:r>
              <a:rPr lang="es-PE" b="1" dirty="0">
                <a:solidFill>
                  <a:srgbClr val="FFFF00"/>
                </a:solidFill>
              </a:rPr>
              <a:t>que protege a la Tierra del Viento Solar</a:t>
            </a:r>
            <a:r>
              <a:rPr lang="es-PE" dirty="0"/>
              <a:t>.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1764401" y="4941168"/>
            <a:ext cx="4967839" cy="1800200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E" b="1" dirty="0" smtClean="0">
              <a:solidFill>
                <a:schemeClr val="tx1"/>
              </a:solidFill>
            </a:endParaRPr>
          </a:p>
          <a:p>
            <a:r>
              <a:rPr lang="es-PE" b="1" dirty="0" smtClean="0">
                <a:solidFill>
                  <a:schemeClr val="tx1"/>
                </a:solidFill>
              </a:rPr>
              <a:t>Ocurre según </a:t>
            </a:r>
            <a:r>
              <a:rPr lang="es-PE" b="1" dirty="0">
                <a:solidFill>
                  <a:schemeClr val="tx1"/>
                </a:solidFill>
              </a:rPr>
              <a:t>el </a:t>
            </a:r>
            <a:r>
              <a:rPr lang="es-PE" b="1" dirty="0" smtClean="0">
                <a:solidFill>
                  <a:schemeClr val="tx1"/>
                </a:solidFill>
              </a:rPr>
              <a:t>hemisferio:</a:t>
            </a:r>
            <a:endParaRPr lang="es-PE" dirty="0">
              <a:solidFill>
                <a:schemeClr val="tx1"/>
              </a:solidFill>
            </a:endParaRPr>
          </a:p>
          <a:p>
            <a:r>
              <a:rPr lang="es-PE" dirty="0" smtClean="0">
                <a:solidFill>
                  <a:schemeClr val="tx1"/>
                </a:solidFill>
              </a:rPr>
              <a:t>-En </a:t>
            </a:r>
            <a:r>
              <a:rPr lang="es-PE" dirty="0">
                <a:solidFill>
                  <a:schemeClr val="tx1"/>
                </a:solidFill>
              </a:rPr>
              <a:t>el </a:t>
            </a:r>
            <a:r>
              <a:rPr lang="es-PE" b="1" dirty="0">
                <a:solidFill>
                  <a:srgbClr val="FF0000"/>
                </a:solidFill>
              </a:rPr>
              <a:t>Hemisferio Norte</a:t>
            </a:r>
            <a:r>
              <a:rPr lang="es-PE" dirty="0">
                <a:solidFill>
                  <a:schemeClr val="tx1"/>
                </a:solidFill>
              </a:rPr>
              <a:t>, se mueven en dirección contraria a las agujas de un </a:t>
            </a:r>
            <a:r>
              <a:rPr lang="es-PE" dirty="0" smtClean="0">
                <a:solidFill>
                  <a:schemeClr val="tx1"/>
                </a:solidFill>
              </a:rPr>
              <a:t>reloj (a la derecha).</a:t>
            </a:r>
          </a:p>
          <a:p>
            <a:r>
              <a:rPr lang="es-PE" dirty="0" smtClean="0">
                <a:solidFill>
                  <a:schemeClr val="tx1"/>
                </a:solidFill>
              </a:rPr>
              <a:t>-En el </a:t>
            </a:r>
            <a:r>
              <a:rPr lang="es-PE" b="1" dirty="0" smtClean="0">
                <a:solidFill>
                  <a:srgbClr val="FF0000"/>
                </a:solidFill>
              </a:rPr>
              <a:t>Hemisferio </a:t>
            </a:r>
            <a:r>
              <a:rPr lang="es-PE" b="1" dirty="0">
                <a:solidFill>
                  <a:srgbClr val="FF0000"/>
                </a:solidFill>
              </a:rPr>
              <a:t>Sur</a:t>
            </a:r>
            <a:r>
              <a:rPr lang="es-PE" dirty="0">
                <a:solidFill>
                  <a:schemeClr val="tx1"/>
                </a:solidFill>
              </a:rPr>
              <a:t>, lo hacen en el sentido de estas </a:t>
            </a:r>
            <a:r>
              <a:rPr lang="es-PE" dirty="0" smtClean="0">
                <a:solidFill>
                  <a:schemeClr val="tx1"/>
                </a:solidFill>
              </a:rPr>
              <a:t>agujas (hacia la izquierda).</a:t>
            </a:r>
            <a:endParaRPr lang="es-PE" dirty="0">
              <a:solidFill>
                <a:schemeClr val="tx1"/>
              </a:solidFill>
            </a:endParaRPr>
          </a:p>
          <a:p>
            <a:pPr algn="ctr"/>
            <a:endParaRPr lang="es-PE" dirty="0"/>
          </a:p>
        </p:txBody>
      </p:sp>
      <p:sp>
        <p:nvSpPr>
          <p:cNvPr id="13" name="12 Pentágono"/>
          <p:cNvSpPr/>
          <p:nvPr/>
        </p:nvSpPr>
        <p:spPr>
          <a:xfrm>
            <a:off x="143120" y="1700808"/>
            <a:ext cx="1656184" cy="1937792"/>
          </a:xfrm>
          <a:prstGeom prst="homePlate">
            <a:avLst>
              <a:gd name="adj" fmla="val 22743"/>
            </a:avLst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2000" b="1" dirty="0" smtClean="0">
                <a:solidFill>
                  <a:schemeClr val="bg1"/>
                </a:solidFill>
              </a:rPr>
              <a:t>LA ACTIVACIÓN DEL </a:t>
            </a:r>
            <a:r>
              <a:rPr lang="es-PE" b="1" dirty="0" smtClean="0">
                <a:solidFill>
                  <a:srgbClr val="FF0000"/>
                </a:solidFill>
              </a:rPr>
              <a:t>CAMPO MAGNÉTICO.</a:t>
            </a:r>
            <a:endParaRPr lang="es-PE" dirty="0">
              <a:solidFill>
                <a:srgbClr val="FF0000"/>
              </a:solidFill>
            </a:endParaRPr>
          </a:p>
          <a:p>
            <a:pPr algn="ctr"/>
            <a:endParaRPr lang="es-PE" dirty="0"/>
          </a:p>
        </p:txBody>
      </p:sp>
      <p:sp>
        <p:nvSpPr>
          <p:cNvPr id="14" name="13 Pentágono"/>
          <p:cNvSpPr/>
          <p:nvPr/>
        </p:nvSpPr>
        <p:spPr>
          <a:xfrm>
            <a:off x="69205" y="4666368"/>
            <a:ext cx="1728967" cy="2120756"/>
          </a:xfrm>
          <a:prstGeom prst="homePlate">
            <a:avLst>
              <a:gd name="adj" fmla="val 20339"/>
            </a:avLst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 sz="2000" b="1" dirty="0" smtClean="0">
              <a:solidFill>
                <a:schemeClr val="bg1"/>
              </a:solidFill>
            </a:endParaRPr>
          </a:p>
          <a:p>
            <a:pPr lvl="0" algn="ctr"/>
            <a:r>
              <a:rPr lang="es-PE" b="1" dirty="0" smtClean="0">
                <a:solidFill>
                  <a:schemeClr val="bg1"/>
                </a:solidFill>
              </a:rPr>
              <a:t>LA DIRECCIÓN DE LOS VIENTOS Y DE LAS CORRIENTES MARINAS</a:t>
            </a:r>
            <a:r>
              <a:rPr lang="es-PE" sz="2000" b="1" dirty="0" smtClean="0">
                <a:solidFill>
                  <a:schemeClr val="bg1"/>
                </a:solidFill>
              </a:rPr>
              <a:t>.</a:t>
            </a:r>
            <a:endParaRPr lang="es-PE" sz="2000" dirty="0">
              <a:solidFill>
                <a:schemeClr val="bg1"/>
              </a:solidFill>
            </a:endParaRPr>
          </a:p>
          <a:p>
            <a:pPr algn="ctr"/>
            <a:endParaRPr lang="es-PE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1231" r="8000" b="11305"/>
          <a:stretch/>
        </p:blipFill>
        <p:spPr bwMode="auto">
          <a:xfrm>
            <a:off x="6356836" y="4305467"/>
            <a:ext cx="2512105" cy="2485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D:\Informacion\Pictures\TELESCOPIO 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" b="92979" l="0" r="932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21" r="8305" b="9901"/>
          <a:stretch/>
        </p:blipFill>
        <p:spPr bwMode="auto">
          <a:xfrm>
            <a:off x="385985" y="195783"/>
            <a:ext cx="1095405" cy="12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8316416" y="6381328"/>
            <a:ext cx="552525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 smtClean="0">
                <a:hlinkClick r:id="rId7" action="ppaction://hlinksldjump"/>
              </a:rPr>
              <a:t>INDICE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7894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>
            <a:hlinkClick r:id="rId2" action="ppaction://hlinksldjump"/>
          </p:cNvPr>
          <p:cNvSpPr/>
          <p:nvPr/>
        </p:nvSpPr>
        <p:spPr>
          <a:xfrm>
            <a:off x="8059363" y="6453336"/>
            <a:ext cx="1080120" cy="39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00" dirty="0" smtClean="0"/>
              <a:t>INDICE</a:t>
            </a:r>
            <a:endParaRPr lang="es-PE" sz="1000" dirty="0"/>
          </a:p>
        </p:txBody>
      </p:sp>
      <p:sp>
        <p:nvSpPr>
          <p:cNvPr id="5" name="4 Rectángulo"/>
          <p:cNvSpPr/>
          <p:nvPr/>
        </p:nvSpPr>
        <p:spPr>
          <a:xfrm>
            <a:off x="179512" y="332656"/>
            <a:ext cx="6192688" cy="61206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Rectángulo"/>
          <p:cNvSpPr/>
          <p:nvPr/>
        </p:nvSpPr>
        <p:spPr>
          <a:xfrm rot="17060213">
            <a:off x="4972001" y="2868048"/>
            <a:ext cx="5048178" cy="9725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36474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9600" b="1" dirty="0" smtClean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GRACIAS</a:t>
            </a:r>
            <a:endParaRPr lang="es-ES" sz="9600" b="1" cap="none" spc="0" dirty="0">
              <a:ln w="50800">
                <a:solidFill>
                  <a:schemeClr val="accent6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74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artoné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357</Words>
  <Application>Microsoft Office PowerPoint</Application>
  <PresentationFormat>Presentación en pantalla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Cartoné</vt:lpstr>
      <vt:lpstr>1_Brío</vt:lpstr>
      <vt:lpstr>Ángulos</vt:lpstr>
      <vt:lpstr>Opulento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Valdiviezo</dc:creator>
  <cp:lastModifiedBy>Valdiviezo</cp:lastModifiedBy>
  <cp:revision>41</cp:revision>
  <dcterms:created xsi:type="dcterms:W3CDTF">2016-02-16T10:42:49Z</dcterms:created>
  <dcterms:modified xsi:type="dcterms:W3CDTF">2016-02-17T10:15:46Z</dcterms:modified>
</cp:coreProperties>
</file>