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0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52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86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5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62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02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0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8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6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24C6-AE0A-E64B-B013-B589A5FFA2CC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86912-A138-0C44-9457-8B090A689F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8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7676"/>
            <a:ext cx="7772400" cy="9281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err="1" smtClean="0"/>
              <a:t>Dades</a:t>
            </a:r>
            <a:r>
              <a:rPr lang="es-ES" b="1" dirty="0" smtClean="0"/>
              <a:t> </a:t>
            </a:r>
            <a:r>
              <a:rPr lang="es-ES" b="1" dirty="0" err="1" smtClean="0"/>
              <a:t>identificatives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513417"/>
            <a:ext cx="7772400" cy="505883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Títol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unitat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didàctica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Els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animals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Principals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embrancaments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 </a:t>
            </a:r>
            <a:r>
              <a:rPr lang="es-ES" sz="2400" dirty="0" err="1" smtClean="0">
                <a:solidFill>
                  <a:schemeClr val="tx1"/>
                </a:solidFill>
              </a:rPr>
              <a:t>Ferreret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 </a:t>
            </a:r>
            <a:r>
              <a:rPr lang="es-ES" sz="2400" dirty="0" smtClean="0">
                <a:solidFill>
                  <a:schemeClr val="tx1"/>
                </a:solidFill>
              </a:rPr>
              <a:t>les </a:t>
            </a:r>
            <a:r>
              <a:rPr lang="es-ES" sz="2400" dirty="0">
                <a:solidFill>
                  <a:schemeClr val="tx1"/>
                </a:solidFill>
              </a:rPr>
              <a:t>Illes Balears.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Curs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4rt de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primària</a:t>
            </a:r>
            <a:endParaRPr lang="es-ES" sz="2400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Temporització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i durada: 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Es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durà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a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terme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durant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les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tres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primeres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setmanes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del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segon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trimestre i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constarà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 9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sessions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de 50’  i una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sortida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Àrea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 implicada: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Ciències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Naturals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lvl="0" algn="just"/>
            <a:endParaRPr lang="es-ES" sz="2400" b="1" u="none" strike="noStrike" dirty="0" smtClean="0">
              <a:solidFill>
                <a:schemeClr val="tx1"/>
              </a:solidFill>
              <a:effectLst/>
            </a:endParaRPr>
          </a:p>
          <a:p>
            <a:pPr lvl="0" algn="just"/>
            <a:r>
              <a:rPr lang="es-ES" sz="2400" b="1" u="none" strike="noStrike" dirty="0" err="1" smtClean="0">
                <a:solidFill>
                  <a:schemeClr val="tx1"/>
                </a:solidFill>
                <a:effectLst/>
              </a:rPr>
              <a:t>Matèria</a:t>
            </a:r>
            <a:r>
              <a:rPr lang="es-ES" sz="2400" b="1" u="none" strike="noStrike" dirty="0" smtClean="0">
                <a:solidFill>
                  <a:schemeClr val="tx1"/>
                </a:solidFill>
                <a:effectLst/>
              </a:rPr>
              <a:t>: </a:t>
            </a:r>
            <a:r>
              <a:rPr lang="es-ES" sz="2400" u="none" strike="noStrike" dirty="0" err="1" smtClean="0">
                <a:solidFill>
                  <a:schemeClr val="tx1"/>
                </a:solidFill>
                <a:effectLst/>
              </a:rPr>
              <a:t>Biologia</a:t>
            </a:r>
            <a:r>
              <a:rPr lang="es-ES" sz="2400" u="none" strike="noStrike" dirty="0" smtClean="0">
                <a:solidFill>
                  <a:schemeClr val="tx1"/>
                </a:solidFill>
                <a:effectLst/>
              </a:rPr>
              <a:t>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80177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Macintosh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Dades identificatives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Dades identificatives</dc:title>
  <dc:creator>Jessica May</dc:creator>
  <cp:lastModifiedBy>Jessica May</cp:lastModifiedBy>
  <cp:revision>1</cp:revision>
  <dcterms:created xsi:type="dcterms:W3CDTF">2016-12-14T12:46:52Z</dcterms:created>
  <dcterms:modified xsi:type="dcterms:W3CDTF">2016-12-14T12:53:29Z</dcterms:modified>
</cp:coreProperties>
</file>