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6" d="100"/>
          <a:sy n="66" d="100"/>
        </p:scale>
        <p:origin x="-142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8909C126-501F-4174-8297-6C7C26F9946F}" type="datetimeFigureOut">
              <a:rPr lang="es-CO" smtClean="0"/>
              <a:t>13/05/2017</a:t>
            </a:fld>
            <a:endParaRPr lang="es-CO"/>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s-CO"/>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BF26EE5-0B12-47E7-BA7D-68823681269D}" type="slidenum">
              <a:rPr lang="es-CO" smtClean="0"/>
              <a:t>‹Nº›</a:t>
            </a:fld>
            <a:endParaRPr lang="es-CO"/>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8909C126-501F-4174-8297-6C7C26F9946F}" type="datetimeFigureOut">
              <a:rPr lang="es-CO" smtClean="0"/>
              <a:t>13/05/2017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4BF26EE5-0B12-47E7-BA7D-68823681269D}" type="slidenum">
              <a:rPr lang="es-CO" smtClean="0"/>
              <a:t>‹Nº›</a:t>
            </a:fld>
            <a:endParaRPr lang="es-CO"/>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8909C126-501F-4174-8297-6C7C26F9946F}" type="datetimeFigureOut">
              <a:rPr lang="es-CO" smtClean="0"/>
              <a:t>13/05/2017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4BF26EE5-0B12-47E7-BA7D-68823681269D}" type="slidenum">
              <a:rPr lang="es-CO" smtClean="0"/>
              <a:t>‹Nº›</a:t>
            </a:fld>
            <a:endParaRPr lang="es-CO"/>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8909C126-501F-4174-8297-6C7C26F9946F}" type="datetimeFigureOut">
              <a:rPr lang="es-CO" smtClean="0"/>
              <a:t>13/05/2017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4BF26EE5-0B12-47E7-BA7D-68823681269D}" type="slidenum">
              <a:rPr lang="es-CO" smtClean="0"/>
              <a:t>‹Nº›</a:t>
            </a:fld>
            <a:endParaRPr lang="es-CO"/>
          </a:p>
        </p:txBody>
      </p:sp>
      <p:sp>
        <p:nvSpPr>
          <p:cNvPr id="11" name="Title 10"/>
          <p:cNvSpPr>
            <a:spLocks noGrp="1"/>
          </p:cNvSpPr>
          <p:nvPr>
            <p:ph type="title"/>
          </p:nvPr>
        </p:nvSpPr>
        <p:spPr/>
        <p:txBody>
          <a:bodyPr/>
          <a:lstStyle/>
          <a:p>
            <a:r>
              <a:rPr lang="es-ES" smtClean="0"/>
              <a:t>Haga clic para modificar el estilo de título del patrón</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909C126-501F-4174-8297-6C7C26F9946F}" type="datetimeFigureOut">
              <a:rPr lang="es-CO" smtClean="0"/>
              <a:t>13/05/2017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4BF26EE5-0B12-47E7-BA7D-68823681269D}" type="slidenum">
              <a:rPr lang="es-CO" smtClean="0"/>
              <a:t>‹Nº›</a:t>
            </a:fld>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909C126-501F-4174-8297-6C7C26F9946F}" type="datetimeFigureOut">
              <a:rPr lang="es-CO" smtClean="0"/>
              <a:t>13/05/2017</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4BF26EE5-0B12-47E7-BA7D-68823681269D}" type="slidenum">
              <a:rPr lang="es-CO" smtClean="0"/>
              <a:t>‹Nº›</a:t>
            </a:fld>
            <a:endParaRPr lang="es-CO"/>
          </a:p>
        </p:txBody>
      </p:sp>
      <p:sp>
        <p:nvSpPr>
          <p:cNvPr id="12" name="Title 11"/>
          <p:cNvSpPr>
            <a:spLocks noGrp="1"/>
          </p:cNvSpPr>
          <p:nvPr>
            <p:ph type="title"/>
          </p:nvPr>
        </p:nvSpPr>
        <p:spPr/>
        <p:txBody>
          <a:bodyPr/>
          <a:lstStyle>
            <a:lvl1pPr>
              <a:defRPr>
                <a:solidFill>
                  <a:schemeClr val="tx2"/>
                </a:solidFill>
              </a:defRPr>
            </a:lvl1pPr>
          </a:lstStyle>
          <a:p>
            <a:r>
              <a:rPr lang="es-ES" smtClean="0"/>
              <a:t>Haga clic para modificar el estilo de título del patrón</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8909C126-501F-4174-8297-6C7C26F9946F}" type="datetimeFigureOut">
              <a:rPr lang="es-CO" smtClean="0"/>
              <a:t>13/05/2017</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4BF26EE5-0B12-47E7-BA7D-68823681269D}" type="slidenum">
              <a:rPr lang="es-CO" smtClean="0"/>
              <a:t>‹Nº›</a:t>
            </a:fld>
            <a:endParaRPr lang="es-CO"/>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8909C126-501F-4174-8297-6C7C26F9946F}" type="datetimeFigureOut">
              <a:rPr lang="es-CO" smtClean="0"/>
              <a:t>13/05/2017</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4BF26EE5-0B12-47E7-BA7D-68823681269D}" type="slidenum">
              <a:rPr lang="es-CO" smtClean="0"/>
              <a:t>‹Nº›</a:t>
            </a:fld>
            <a:endParaRPr lang="es-CO"/>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09C126-501F-4174-8297-6C7C26F9946F}" type="datetimeFigureOut">
              <a:rPr lang="es-CO" smtClean="0"/>
              <a:t>13/05/2017</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4BF26EE5-0B12-47E7-BA7D-68823681269D}"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909C126-501F-4174-8297-6C7C26F9946F}" type="datetimeFigureOut">
              <a:rPr lang="es-CO" smtClean="0"/>
              <a:t>13/05/2017</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4BF26EE5-0B12-47E7-BA7D-68823681269D}" type="slidenum">
              <a:rPr lang="es-CO" smtClean="0"/>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909C126-501F-4174-8297-6C7C26F9946F}" type="datetimeFigureOut">
              <a:rPr lang="es-CO" smtClean="0"/>
              <a:t>13/05/2017</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4BF26EE5-0B12-47E7-BA7D-68823681269D}" type="slidenum">
              <a:rPr lang="es-CO" smtClean="0"/>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8909C126-501F-4174-8297-6C7C26F9946F}" type="datetimeFigureOut">
              <a:rPr lang="es-CO" smtClean="0"/>
              <a:t>13/05/2017</a:t>
            </a:fld>
            <a:endParaRPr lang="es-CO"/>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s-CO"/>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4BF26EE5-0B12-47E7-BA7D-68823681269D}" type="slidenum">
              <a:rPr lang="es-CO" smtClean="0"/>
              <a:t>‹Nº›</a:t>
            </a:fld>
            <a:endParaRPr lang="es-CO"/>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O" dirty="0" smtClean="0"/>
              <a:t>Ambientes virtuales de aprendizaje</a:t>
            </a:r>
            <a:endParaRPr lang="es-CO" dirty="0"/>
          </a:p>
        </p:txBody>
      </p:sp>
      <p:sp>
        <p:nvSpPr>
          <p:cNvPr id="3" name="2 Subtítulo"/>
          <p:cNvSpPr>
            <a:spLocks noGrp="1"/>
          </p:cNvSpPr>
          <p:nvPr>
            <p:ph type="subTitle" idx="1"/>
          </p:nvPr>
        </p:nvSpPr>
        <p:spPr/>
        <p:txBody>
          <a:bodyPr/>
          <a:lstStyle/>
          <a:p>
            <a:r>
              <a:rPr lang="es-CO" dirty="0" smtClean="0"/>
              <a:t>ELEMNETOS</a:t>
            </a:r>
            <a:endParaRPr lang="es-CO" dirty="0"/>
          </a:p>
        </p:txBody>
      </p:sp>
    </p:spTree>
    <p:extLst>
      <p:ext uri="{BB962C8B-B14F-4D97-AF65-F5344CB8AC3E}">
        <p14:creationId xmlns:p14="http://schemas.microsoft.com/office/powerpoint/2010/main" val="858374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marL="0" indent="0">
              <a:buNone/>
            </a:pPr>
            <a:r>
              <a:rPr lang="es-ES" sz="3200" dirty="0"/>
              <a:t>Son los actores principales del AVA, quiénes participan en el ambiente con el fin de desarrollar el proceso enseñanza aprendizaje mediante el uso de un sistema de gestión de aprendizaje con el fin de lograr el desarrollo de las competencias propias de un currículo</a:t>
            </a:r>
            <a:endParaRPr lang="es-CO" sz="3200" dirty="0"/>
          </a:p>
        </p:txBody>
      </p:sp>
      <p:sp>
        <p:nvSpPr>
          <p:cNvPr id="2" name="1 Título"/>
          <p:cNvSpPr>
            <a:spLocks noGrp="1"/>
          </p:cNvSpPr>
          <p:nvPr>
            <p:ph type="title"/>
          </p:nvPr>
        </p:nvSpPr>
        <p:spPr>
          <a:xfrm>
            <a:off x="827584" y="836712"/>
            <a:ext cx="6944816" cy="568424"/>
          </a:xfrm>
        </p:spPr>
        <p:txBody>
          <a:bodyPr>
            <a:normAutofit fontScale="90000"/>
          </a:bodyPr>
          <a:lstStyle/>
          <a:p>
            <a:r>
              <a:rPr lang="es-CO" dirty="0" smtClean="0"/>
              <a:t>Docentes y estudiantes</a:t>
            </a:r>
            <a:endParaRPr lang="es-CO" dirty="0"/>
          </a:p>
        </p:txBody>
      </p:sp>
    </p:spTree>
    <p:extLst>
      <p:ext uri="{BB962C8B-B14F-4D97-AF65-F5344CB8AC3E}">
        <p14:creationId xmlns:p14="http://schemas.microsoft.com/office/powerpoint/2010/main" val="2332261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indent="0">
              <a:buNone/>
            </a:pPr>
            <a:r>
              <a:rPr lang="es-ES" dirty="0"/>
              <a:t>Cuerpo de conocimiento disciplinar a desarrollar y estudiar, que guía los propósitos educativos, contenidos y materiales que orientará el proceso enseñanza aprendizaje.</a:t>
            </a:r>
            <a:endParaRPr lang="es-CO" dirty="0"/>
          </a:p>
        </p:txBody>
      </p:sp>
      <p:sp>
        <p:nvSpPr>
          <p:cNvPr id="2" name="1 Título"/>
          <p:cNvSpPr>
            <a:spLocks noGrp="1"/>
          </p:cNvSpPr>
          <p:nvPr>
            <p:ph type="title"/>
          </p:nvPr>
        </p:nvSpPr>
        <p:spPr/>
        <p:txBody>
          <a:bodyPr/>
          <a:lstStyle/>
          <a:p>
            <a:r>
              <a:rPr lang="es-CO" dirty="0"/>
              <a:t>Currículo</a:t>
            </a:r>
          </a:p>
        </p:txBody>
      </p:sp>
    </p:spTree>
    <p:extLst>
      <p:ext uri="{BB962C8B-B14F-4D97-AF65-F5344CB8AC3E}">
        <p14:creationId xmlns:p14="http://schemas.microsoft.com/office/powerpoint/2010/main" val="1186376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ES" dirty="0"/>
              <a:t>: Sistemas por lo general informáticos que facilitan la interacción, comunicación y control del proceso educativo, mediante herramientas colaborativas, comunicativas y de seguimiento que permiten la asesoría, el trabajo colaborativo y la evaluación</a:t>
            </a:r>
            <a:endParaRPr lang="es-CO" dirty="0"/>
          </a:p>
        </p:txBody>
      </p:sp>
      <p:sp>
        <p:nvSpPr>
          <p:cNvPr id="2" name="1 Título"/>
          <p:cNvSpPr>
            <a:spLocks noGrp="1"/>
          </p:cNvSpPr>
          <p:nvPr>
            <p:ph type="title"/>
          </p:nvPr>
        </p:nvSpPr>
        <p:spPr/>
        <p:txBody>
          <a:bodyPr>
            <a:normAutofit fontScale="90000"/>
          </a:bodyPr>
          <a:lstStyle/>
          <a:p>
            <a:r>
              <a:rPr lang="es-ES" dirty="0"/>
              <a:t>Sistemas de Gestión de Aprendizaje</a:t>
            </a:r>
            <a:endParaRPr lang="es-CO" dirty="0"/>
          </a:p>
        </p:txBody>
      </p:sp>
    </p:spTree>
    <p:extLst>
      <p:ext uri="{BB962C8B-B14F-4D97-AF65-F5344CB8AC3E}">
        <p14:creationId xmlns:p14="http://schemas.microsoft.com/office/powerpoint/2010/main" val="205019585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rtoné">
  <a:themeElements>
    <a:clrScheme name="Cartoné">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artoné">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artoné">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22</TotalTime>
  <Words>121</Words>
  <Application>Microsoft Office PowerPoint</Application>
  <PresentationFormat>Presentación en pantalla (4:3)</PresentationFormat>
  <Paragraphs>8</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Cartoné</vt:lpstr>
      <vt:lpstr>Ambientes virtuales de aprendizaje</vt:lpstr>
      <vt:lpstr>Docentes y estudiantes</vt:lpstr>
      <vt:lpstr>Currículo</vt:lpstr>
      <vt:lpstr>Sistemas de Gestión de Aprendizaje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Ambientes virtuales de aprendizaje</dc:title>
  <dc:creator>Usuario00</dc:creator>
  <cp:lastModifiedBy>Usuario00</cp:lastModifiedBy>
  <cp:revision>1</cp:revision>
  <dcterms:created xsi:type="dcterms:W3CDTF">2017-05-13T15:40:45Z</dcterms:created>
  <dcterms:modified xsi:type="dcterms:W3CDTF">2017-05-13T16:02:46Z</dcterms:modified>
</cp:coreProperties>
</file>