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1" d="100"/>
          <a:sy n="51" d="100"/>
        </p:scale>
        <p:origin x="2838" y="1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006B3-4EA6-4585-A112-09BA1CF39A61}" type="datetimeFigureOut">
              <a:rPr lang="es-ES" smtClean="0"/>
              <a:t>18/06/2018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61FA-697F-4310-AB01-5F31063579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1332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006B3-4EA6-4585-A112-09BA1CF39A61}" type="datetimeFigureOut">
              <a:rPr lang="es-ES" smtClean="0"/>
              <a:t>18/06/2018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61FA-697F-4310-AB01-5F31063579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7835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006B3-4EA6-4585-A112-09BA1CF39A61}" type="datetimeFigureOut">
              <a:rPr lang="es-ES" smtClean="0"/>
              <a:t>18/06/2018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61FA-697F-4310-AB01-5F31063579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6725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006B3-4EA6-4585-A112-09BA1CF39A61}" type="datetimeFigureOut">
              <a:rPr lang="es-ES" smtClean="0"/>
              <a:t>18/06/2018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61FA-697F-4310-AB01-5F31063579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5043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006B3-4EA6-4585-A112-09BA1CF39A61}" type="datetimeFigureOut">
              <a:rPr lang="es-ES" smtClean="0"/>
              <a:t>18/06/2018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61FA-697F-4310-AB01-5F31063579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138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006B3-4EA6-4585-A112-09BA1CF39A61}" type="datetimeFigureOut">
              <a:rPr lang="es-ES" smtClean="0"/>
              <a:t>18/06/2018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61FA-697F-4310-AB01-5F31063579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5724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006B3-4EA6-4585-A112-09BA1CF39A61}" type="datetimeFigureOut">
              <a:rPr lang="es-ES" smtClean="0"/>
              <a:t>18/06/2018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61FA-697F-4310-AB01-5F31063579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8687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006B3-4EA6-4585-A112-09BA1CF39A61}" type="datetimeFigureOut">
              <a:rPr lang="es-ES" smtClean="0"/>
              <a:t>18/06/2018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61FA-697F-4310-AB01-5F31063579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752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006B3-4EA6-4585-A112-09BA1CF39A61}" type="datetimeFigureOut">
              <a:rPr lang="es-ES" smtClean="0"/>
              <a:t>18/06/2018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61FA-697F-4310-AB01-5F31063579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9923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006B3-4EA6-4585-A112-09BA1CF39A61}" type="datetimeFigureOut">
              <a:rPr lang="es-ES" smtClean="0"/>
              <a:t>18/06/2018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61FA-697F-4310-AB01-5F31063579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6988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006B3-4EA6-4585-A112-09BA1CF39A61}" type="datetimeFigureOut">
              <a:rPr lang="es-ES" smtClean="0"/>
              <a:t>18/06/2018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61FA-697F-4310-AB01-5F31063579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4628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006B3-4EA6-4585-A112-09BA1CF39A61}" type="datetimeFigureOut">
              <a:rPr lang="es-ES" smtClean="0"/>
              <a:t>18/06/2018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C61FA-697F-4310-AB01-5F31063579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0029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574" y="1714260"/>
            <a:ext cx="6096851" cy="342947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12585" t="1429" r="13027" b="8282"/>
          <a:stretch/>
        </p:blipFill>
        <p:spPr>
          <a:xfrm>
            <a:off x="1138334" y="0"/>
            <a:ext cx="10058401" cy="686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660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2586" t="341" r="12823" b="4058"/>
          <a:stretch/>
        </p:blipFill>
        <p:spPr>
          <a:xfrm>
            <a:off x="1310803" y="0"/>
            <a:ext cx="95127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514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2585" t="3243" r="12823" b="4421"/>
          <a:stretch/>
        </p:blipFill>
        <p:spPr>
          <a:xfrm>
            <a:off x="1063684" y="0"/>
            <a:ext cx="98491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615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4115" t="521" r="6300" b="19841"/>
          <a:stretch/>
        </p:blipFill>
        <p:spPr>
          <a:xfrm>
            <a:off x="0" y="-11446"/>
            <a:ext cx="12204441" cy="686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310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939" r="2129" b="4603"/>
          <a:stretch/>
        </p:blipFill>
        <p:spPr>
          <a:xfrm>
            <a:off x="-74646" y="0"/>
            <a:ext cx="122604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835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Panorámica</PresentationFormat>
  <Paragraphs>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carlos ore alvarado</dc:creator>
  <cp:lastModifiedBy>juan carlos ore alvarado</cp:lastModifiedBy>
  <cp:revision>1</cp:revision>
  <dcterms:created xsi:type="dcterms:W3CDTF">2018-06-18T17:53:19Z</dcterms:created>
  <dcterms:modified xsi:type="dcterms:W3CDTF">2018-06-18T18:01:17Z</dcterms:modified>
</cp:coreProperties>
</file>