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7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u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u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u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689D3-D2CA-4AAB-A24D-E59AFE4DF1EC}" type="datetimeFigureOut">
              <a:rPr lang="es-ES" smtClean="0"/>
              <a:t>09/02/2011</a:t>
            </a:fld>
            <a:endParaRPr lang="eu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u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80E007-208D-4184-B5D3-3044EA4EE9D1}" type="slidenum">
              <a:rPr lang="eu-ES" smtClean="0"/>
              <a:t>‹Nº›</a:t>
            </a:fld>
            <a:endParaRPr lang="eu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u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Imagen" descr="niña pintando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0"/>
            <a:ext cx="9001156" cy="6858000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3929058" y="285728"/>
            <a:ext cx="5214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u-ES" sz="3200" b="1" dirty="0" smtClean="0">
                <a:solidFill>
                  <a:srgbClr val="0070C0"/>
                </a:solidFill>
                <a:latin typeface="Kristen ITC" pitchFamily="66" charset="0"/>
              </a:rPr>
              <a:t>SORMEN   BALOREA</a:t>
            </a:r>
            <a:endParaRPr lang="eu-ES" sz="3200" b="1" dirty="0">
              <a:solidFill>
                <a:srgbClr val="0070C0"/>
              </a:solidFill>
              <a:latin typeface="Kristen ITC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70009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3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4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6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u-ES"/>
          </a:p>
        </p:txBody>
      </p:sp>
      <p:pic>
        <p:nvPicPr>
          <p:cNvPr id="4" name="3 Marcador de contenido" descr="images 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3999" cy="68580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</Words>
  <Application>Microsoft Office PowerPoint</Application>
  <PresentationFormat>Presentación en pantalla (4:3)</PresentationFormat>
  <Paragraphs>1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Maite</dc:creator>
  <cp:lastModifiedBy>Maite</cp:lastModifiedBy>
  <cp:revision>1</cp:revision>
  <dcterms:created xsi:type="dcterms:W3CDTF">2011-02-09T21:25:38Z</dcterms:created>
  <dcterms:modified xsi:type="dcterms:W3CDTF">2011-02-09T21:31:18Z</dcterms:modified>
</cp:coreProperties>
</file>