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689D3-D2CA-4AAB-A24D-E59AFE4DF1EC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E007-208D-4184-B5D3-3044EA4EE9D1}" type="slidenum">
              <a:rPr lang="eu-ES" smtClean="0"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niña pintan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929058" y="285728"/>
            <a:ext cx="5214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b="1" dirty="0" smtClean="0">
                <a:solidFill>
                  <a:srgbClr val="0070C0"/>
                </a:solidFill>
                <a:latin typeface="Kristen ITC" pitchFamily="66" charset="0"/>
              </a:rPr>
              <a:t>SORMEN   BALOREA</a:t>
            </a:r>
            <a:endParaRPr lang="eu-ES" sz="32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Presentación en pantalla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1</cp:revision>
  <dcterms:created xsi:type="dcterms:W3CDTF">2011-02-09T21:25:38Z</dcterms:created>
  <dcterms:modified xsi:type="dcterms:W3CDTF">2011-02-09T21:31:18Z</dcterms:modified>
</cp:coreProperties>
</file>