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0D3B-EE5F-49F8-B561-2967BBC1957F}" type="datetimeFigureOut">
              <a:rPr lang="es-ES" smtClean="0"/>
              <a:t>14/06/2010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BF85-1CE8-4E87-AD58-3E7CD19D9F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0D3B-EE5F-49F8-B561-2967BBC1957F}" type="datetimeFigureOut">
              <a:rPr lang="es-ES" smtClean="0"/>
              <a:t>14/06/2010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BF85-1CE8-4E87-AD58-3E7CD19D9F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0D3B-EE5F-49F8-B561-2967BBC1957F}" type="datetimeFigureOut">
              <a:rPr lang="es-ES" smtClean="0"/>
              <a:t>14/06/2010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BF85-1CE8-4E87-AD58-3E7CD19D9F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0D3B-EE5F-49F8-B561-2967BBC1957F}" type="datetimeFigureOut">
              <a:rPr lang="es-ES" smtClean="0"/>
              <a:t>14/06/2010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BF85-1CE8-4E87-AD58-3E7CD19D9F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0D3B-EE5F-49F8-B561-2967BBC1957F}" type="datetimeFigureOut">
              <a:rPr lang="es-ES" smtClean="0"/>
              <a:t>14/06/2010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BF85-1CE8-4E87-AD58-3E7CD19D9F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0D3B-EE5F-49F8-B561-2967BBC1957F}" type="datetimeFigureOut">
              <a:rPr lang="es-ES" smtClean="0"/>
              <a:t>14/06/2010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BF85-1CE8-4E87-AD58-3E7CD19D9F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0D3B-EE5F-49F8-B561-2967BBC1957F}" type="datetimeFigureOut">
              <a:rPr lang="es-ES" smtClean="0"/>
              <a:t>14/06/2010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BF85-1CE8-4E87-AD58-3E7CD19D9F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0D3B-EE5F-49F8-B561-2967BBC1957F}" type="datetimeFigureOut">
              <a:rPr lang="es-ES" smtClean="0"/>
              <a:t>14/06/2010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BF85-1CE8-4E87-AD58-3E7CD19D9F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0D3B-EE5F-49F8-B561-2967BBC1957F}" type="datetimeFigureOut">
              <a:rPr lang="es-ES" smtClean="0"/>
              <a:t>14/06/2010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BF85-1CE8-4E87-AD58-3E7CD19D9F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0D3B-EE5F-49F8-B561-2967BBC1957F}" type="datetimeFigureOut">
              <a:rPr lang="es-ES" smtClean="0"/>
              <a:t>14/06/2010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BF85-1CE8-4E87-AD58-3E7CD19D9F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0D3B-EE5F-49F8-B561-2967BBC1957F}" type="datetimeFigureOut">
              <a:rPr lang="es-ES" smtClean="0"/>
              <a:t>14/06/2010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BF85-1CE8-4E87-AD58-3E7CD19D9F28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EF0D3B-EE5F-49F8-B561-2967BBC1957F}" type="datetimeFigureOut">
              <a:rPr lang="es-ES" smtClean="0"/>
              <a:t>14/06/2010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0BF85-1CE8-4E87-AD58-3E7CD19D9F28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INTEL</dc:creator>
  <cp:lastModifiedBy>INTEL</cp:lastModifiedBy>
  <cp:revision>1</cp:revision>
  <dcterms:created xsi:type="dcterms:W3CDTF">2010-06-14T22:36:41Z</dcterms:created>
  <dcterms:modified xsi:type="dcterms:W3CDTF">2010-06-14T22:37:16Z</dcterms:modified>
</cp:coreProperties>
</file>