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94EE-8039-48B7-9078-FCA9AADC8189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899-0499-44F6-80E5-76CFD187E52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94EE-8039-48B7-9078-FCA9AADC8189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899-0499-44F6-80E5-76CFD187E52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94EE-8039-48B7-9078-FCA9AADC8189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899-0499-44F6-80E5-76CFD187E52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94EE-8039-48B7-9078-FCA9AADC8189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899-0499-44F6-80E5-76CFD187E52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94EE-8039-48B7-9078-FCA9AADC8189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899-0499-44F6-80E5-76CFD187E52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94EE-8039-48B7-9078-FCA9AADC8189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899-0499-44F6-80E5-76CFD187E52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94EE-8039-48B7-9078-FCA9AADC8189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899-0499-44F6-80E5-76CFD187E52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94EE-8039-48B7-9078-FCA9AADC8189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899-0499-44F6-80E5-76CFD187E52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94EE-8039-48B7-9078-FCA9AADC8189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899-0499-44F6-80E5-76CFD187E52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94EE-8039-48B7-9078-FCA9AADC8189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899-0499-44F6-80E5-76CFD187E52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194EE-8039-48B7-9078-FCA9AADC8189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70899-0499-44F6-80E5-76CFD187E52A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194EE-8039-48B7-9078-FCA9AADC8189}" type="datetimeFigureOut">
              <a:rPr lang="es-AR" smtClean="0"/>
              <a:t>18/10/2006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70899-0499-44F6-80E5-76CFD187E52A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42910" y="357166"/>
            <a:ext cx="78602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Patrones de Manipulación </a:t>
            </a:r>
            <a:endParaRPr lang="es-E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5 Imagen" descr="Dibujo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1785926"/>
            <a:ext cx="6667500" cy="4648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Dibujo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837" y="1247775"/>
            <a:ext cx="6410325" cy="436245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Dibujos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75564">
            <a:off x="214282" y="1357298"/>
            <a:ext cx="8368031" cy="45720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</Words>
  <Application>Microsoft Office PowerPoint</Application>
  <PresentationFormat>Presentación en pantalla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>Windows XP Colossus Edition 2 Reloaded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Colossus User</dc:creator>
  <cp:lastModifiedBy>Colossus User</cp:lastModifiedBy>
  <cp:revision>2</cp:revision>
  <dcterms:created xsi:type="dcterms:W3CDTF">2006-10-18T06:36:36Z</dcterms:created>
  <dcterms:modified xsi:type="dcterms:W3CDTF">2006-10-18T06:53:31Z</dcterms:modified>
</cp:coreProperties>
</file>