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B430F-4016-4C5F-B013-93172562189F}" type="datetimeFigureOut">
              <a:rPr lang="pt-BR" smtClean="0"/>
              <a:t>23/8/2008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B2ED8-6252-44BE-A1D4-867844431B4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teste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teste</vt:lpstr>
    </vt:vector>
  </TitlesOfParts>
  <Company>CIBERCIVIL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teste</dc:title>
  <dc:creator>Cleber Nauber dos Santos</dc:creator>
  <cp:lastModifiedBy>Cleber Nauber dos Santos</cp:lastModifiedBy>
  <cp:revision>1</cp:revision>
  <dcterms:created xsi:type="dcterms:W3CDTF">2008-08-23T16:30:59Z</dcterms:created>
  <dcterms:modified xsi:type="dcterms:W3CDTF">2008-08-23T16:31:27Z</dcterms:modified>
</cp:coreProperties>
</file>