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5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269" autoAdjust="0"/>
    <p:restoredTop sz="94660"/>
  </p:normalViewPr>
  <p:slideViewPr>
    <p:cSldViewPr>
      <p:cViewPr varScale="1">
        <p:scale>
          <a:sx n="68" d="100"/>
          <a:sy n="68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500042"/>
            <a:ext cx="7772400" cy="785818"/>
          </a:xfrm>
        </p:spPr>
        <p:txBody>
          <a:bodyPr/>
          <a:lstStyle/>
          <a:p>
            <a:r>
              <a:rPr lang="es-ES" dirty="0" smtClean="0"/>
              <a:t>MUESTREO SIMPLE ALEATORIO </a:t>
            </a:r>
            <a:br>
              <a:rPr lang="es-ES" dirty="0" smtClean="0"/>
            </a:br>
            <a:r>
              <a:rPr lang="es-ES" dirty="0" smtClean="0"/>
              <a:t>m s 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6400800" cy="3929090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CARACTERISTICAS DEL MUESTREO SIMPLE ALEATORIO: </a:t>
            </a:r>
            <a:endParaRPr lang="es-ES" sz="2800" dirty="0" smtClean="0"/>
          </a:p>
          <a:p>
            <a:pPr algn="just"/>
            <a:r>
              <a:rPr lang="es-ES" sz="2800" dirty="0" smtClean="0"/>
              <a:t>a) Cada uno de los elementos de la muestra, se selecciona aleatoriamente uno por uno. </a:t>
            </a:r>
          </a:p>
          <a:p>
            <a:pPr algn="just"/>
            <a:r>
              <a:rPr lang="es-ES" sz="2800" dirty="0" smtClean="0"/>
              <a:t>b) Todos los elementos de la población tiene la misma probabilidad de ser incluidos en la muestra.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772400" cy="785818"/>
          </a:xfrm>
        </p:spPr>
        <p:txBody>
          <a:bodyPr/>
          <a:lstStyle/>
          <a:p>
            <a:r>
              <a:rPr lang="es-ES" dirty="0" smtClean="0"/>
              <a:t>TAMAÑO DE MUESTRA PARA ESTIMAR LA MEDIA CON M.S.A.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857652"/>
          </a:xfrm>
        </p:spPr>
        <p:txBody>
          <a:bodyPr>
            <a:normAutofit/>
          </a:bodyPr>
          <a:lstStyle/>
          <a:p>
            <a:r>
              <a:rPr lang="es-ES" dirty="0" smtClean="0"/>
              <a:t>Para estimar la media poblacional utilizando una variable aleatoria continua se utiliza la siguiente relación: </a:t>
            </a:r>
          </a:p>
          <a:p>
            <a:r>
              <a:rPr lang="es-ES" dirty="0" smtClean="0"/>
              <a:t>             N Z²</a:t>
            </a:r>
            <a:r>
              <a:rPr lang="es-ES" baseline="-25000" dirty="0" smtClean="0"/>
              <a:t>a/2</a:t>
            </a:r>
            <a:r>
              <a:rPr lang="es-ES" dirty="0" smtClean="0"/>
              <a:t> S²</a:t>
            </a:r>
          </a:p>
          <a:p>
            <a:r>
              <a:rPr lang="es-ES" dirty="0" smtClean="0"/>
              <a:t>      n = ---------------</a:t>
            </a:r>
          </a:p>
          <a:p>
            <a:r>
              <a:rPr lang="es-ES" dirty="0" smtClean="0"/>
              <a:t>           Nd² + Z²</a:t>
            </a:r>
            <a:r>
              <a:rPr lang="es-ES" baseline="-25000" dirty="0" smtClean="0"/>
              <a:t>a/2</a:t>
            </a:r>
            <a:r>
              <a:rPr lang="es-ES" dirty="0" smtClean="0"/>
              <a:t> S²</a:t>
            </a:r>
          </a:p>
          <a:p>
            <a:r>
              <a:rPr lang="es-ES" dirty="0" smtClean="0"/>
              <a:t>de donde: </a:t>
            </a:r>
          </a:p>
          <a:p>
            <a:r>
              <a:rPr lang="es-ES" dirty="0" smtClean="0"/>
              <a:t>n = tamaño de la muestra.</a:t>
            </a:r>
          </a:p>
          <a:p>
            <a:r>
              <a:rPr lang="es-ES" dirty="0" smtClean="0"/>
              <a:t>N = tamaño de la población.</a:t>
            </a:r>
          </a:p>
          <a:p>
            <a:r>
              <a:rPr lang="es-ES" dirty="0" smtClean="0"/>
              <a:t>Z</a:t>
            </a:r>
            <a:r>
              <a:rPr lang="es-ES" baseline="-25000" dirty="0" smtClean="0"/>
              <a:t>a/2</a:t>
            </a:r>
            <a:r>
              <a:rPr lang="es-ES" dirty="0" smtClean="0"/>
              <a:t> = variable estandarizada de distribución normal.</a:t>
            </a:r>
          </a:p>
          <a:p>
            <a:r>
              <a:rPr lang="es-ES" dirty="0" smtClean="0"/>
              <a:t>S² = varianza de la muestra.</a:t>
            </a:r>
          </a:p>
          <a:p>
            <a:r>
              <a:rPr lang="es-ES" dirty="0" smtClean="0"/>
              <a:t>d  = precisión del muestreo.</a:t>
            </a:r>
          </a:p>
          <a:p>
            <a:r>
              <a:rPr lang="es-ES" dirty="0" smtClean="0"/>
              <a:t>a  = Nivel de significancia.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402</TotalTime>
  <Words>72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MUESTREO SIMPLE ALEATORIO  m s A</vt:lpstr>
      <vt:lpstr>TAMAÑO DE MUESTRA PARA ESTIMAR LA MEDIA CON M.S.A. 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48</cp:revision>
  <dcterms:created xsi:type="dcterms:W3CDTF">2010-10-30T20:36:59Z</dcterms:created>
  <dcterms:modified xsi:type="dcterms:W3CDTF">2010-11-04T15:50:59Z</dcterms:modified>
</cp:coreProperties>
</file>