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5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A6F7-735F-4F77-AA7A-E4EAA434FFE9}" type="datetimeFigureOut">
              <a:rPr lang="es-ES" smtClean="0"/>
              <a:t>12/11/2010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C968-C1B5-459F-8F30-03476631AA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A6F7-735F-4F77-AA7A-E4EAA434FFE9}" type="datetimeFigureOut">
              <a:rPr lang="es-ES" smtClean="0"/>
              <a:t>12/11/2010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C968-C1B5-459F-8F30-03476631AA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A6F7-735F-4F77-AA7A-E4EAA434FFE9}" type="datetimeFigureOut">
              <a:rPr lang="es-ES" smtClean="0"/>
              <a:t>12/11/2010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C968-C1B5-459F-8F30-03476631AA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A6F7-735F-4F77-AA7A-E4EAA434FFE9}" type="datetimeFigureOut">
              <a:rPr lang="es-ES" smtClean="0"/>
              <a:t>12/11/2010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C968-C1B5-459F-8F30-03476631AA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A6F7-735F-4F77-AA7A-E4EAA434FFE9}" type="datetimeFigureOut">
              <a:rPr lang="es-ES" smtClean="0"/>
              <a:t>12/11/2010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C968-C1B5-459F-8F30-03476631AA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A6F7-735F-4F77-AA7A-E4EAA434FFE9}" type="datetimeFigureOut">
              <a:rPr lang="es-ES" smtClean="0"/>
              <a:t>12/11/2010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C968-C1B5-459F-8F30-03476631AA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A6F7-735F-4F77-AA7A-E4EAA434FFE9}" type="datetimeFigureOut">
              <a:rPr lang="es-ES" smtClean="0"/>
              <a:t>12/11/2010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C968-C1B5-459F-8F30-03476631AA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A6F7-735F-4F77-AA7A-E4EAA434FFE9}" type="datetimeFigureOut">
              <a:rPr lang="es-ES" smtClean="0"/>
              <a:t>12/11/2010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C968-C1B5-459F-8F30-03476631AA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A6F7-735F-4F77-AA7A-E4EAA434FFE9}" type="datetimeFigureOut">
              <a:rPr lang="es-ES" smtClean="0"/>
              <a:t>12/11/2010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C968-C1B5-459F-8F30-03476631AA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A6F7-735F-4F77-AA7A-E4EAA434FFE9}" type="datetimeFigureOut">
              <a:rPr lang="es-ES" smtClean="0"/>
              <a:t>12/11/2010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C968-C1B5-459F-8F30-03476631AA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A6F7-735F-4F77-AA7A-E4EAA434FFE9}" type="datetimeFigureOut">
              <a:rPr lang="es-ES" smtClean="0"/>
              <a:t>12/11/2010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C968-C1B5-459F-8F30-03476631AA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4A6F7-735F-4F77-AA7A-E4EAA434FFE9}" type="datetimeFigureOut">
              <a:rPr lang="es-ES" smtClean="0"/>
              <a:t>12/11/2010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BC968-C1B5-459F-8F30-03476631AAF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6"/>
          <p:cNvSpPr txBox="1">
            <a:spLocks noChangeArrowheads="1"/>
          </p:cNvSpPr>
          <p:nvPr/>
        </p:nvSpPr>
        <p:spPr bwMode="auto">
          <a:xfrm>
            <a:off x="6227763" y="6308725"/>
            <a:ext cx="2402774" cy="369332"/>
          </a:xfrm>
          <a:prstGeom prst="rect">
            <a:avLst/>
          </a:prstGeom>
          <a:solidFill>
            <a:srgbClr val="0033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rgbClr val="FFFF00"/>
                </a:solidFill>
              </a:rPr>
              <a:t>MMWR. </a:t>
            </a:r>
            <a:r>
              <a:rPr lang="es-ES" dirty="0" err="1">
                <a:solidFill>
                  <a:srgbClr val="FFFF00"/>
                </a:solidFill>
              </a:rPr>
              <a:t>April</a:t>
            </a:r>
            <a:r>
              <a:rPr lang="es-ES" dirty="0">
                <a:solidFill>
                  <a:srgbClr val="FFFF00"/>
                </a:solidFill>
              </a:rPr>
              <a:t> 10, 2009 </a:t>
            </a:r>
            <a:endParaRPr lang="es-ES" b="1" dirty="0">
              <a:solidFill>
                <a:srgbClr val="FFFF00"/>
              </a:solidFill>
            </a:endParaRPr>
          </a:p>
        </p:txBody>
      </p:sp>
      <p:pic>
        <p:nvPicPr>
          <p:cNvPr id="2560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2275" y="188913"/>
            <a:ext cx="6264275" cy="555307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</p:pic>
      <p:sp>
        <p:nvSpPr>
          <p:cNvPr id="25604" name="WordArt 9"/>
          <p:cNvSpPr>
            <a:spLocks noChangeArrowheads="1" noChangeShapeType="1" noTextEdit="1"/>
          </p:cNvSpPr>
          <p:nvPr/>
        </p:nvSpPr>
        <p:spPr bwMode="auto">
          <a:xfrm rot="-5400000">
            <a:off x="-1261268" y="2564606"/>
            <a:ext cx="3960812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Tratamiento</a:t>
            </a:r>
          </a:p>
        </p:txBody>
      </p:sp>
      <p:pic>
        <p:nvPicPr>
          <p:cNvPr id="25605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5949950"/>
            <a:ext cx="5840413" cy="6826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25606" name="Line 11"/>
          <p:cNvSpPr>
            <a:spLocks noChangeShapeType="1"/>
          </p:cNvSpPr>
          <p:nvPr/>
        </p:nvSpPr>
        <p:spPr bwMode="auto">
          <a:xfrm>
            <a:off x="4859338" y="188913"/>
            <a:ext cx="0" cy="554513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/>
          <a:lstStyle/>
          <a:p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María Eugenia Gutiérrez</dc:creator>
  <cp:lastModifiedBy>María Eugenia Gutiérrez</cp:lastModifiedBy>
  <cp:revision>1</cp:revision>
  <dcterms:created xsi:type="dcterms:W3CDTF">2010-11-12T23:12:43Z</dcterms:created>
  <dcterms:modified xsi:type="dcterms:W3CDTF">2010-11-12T23:16:02Z</dcterms:modified>
</cp:coreProperties>
</file>