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500042"/>
            <a:ext cx="7772400" cy="785818"/>
          </a:xfrm>
        </p:spPr>
        <p:txBody>
          <a:bodyPr/>
          <a:lstStyle/>
          <a:p>
            <a:r>
              <a:rPr lang="es-ES" dirty="0" smtClean="0"/>
              <a:t>Muestreo aleatorio en poblaciones finitas</a:t>
            </a:r>
            <a:br>
              <a:rPr lang="es-ES" dirty="0" smtClean="0"/>
            </a:b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928802"/>
            <a:ext cx="8215370" cy="428628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Nos ocuparemos sólo de los procesos de muestreo aleatorio</a:t>
            </a:r>
            <a:r>
              <a:rPr lang="es-ES" b="1" dirty="0" smtClean="0"/>
              <a:t>.</a:t>
            </a:r>
            <a:r>
              <a:rPr lang="es-ES" dirty="0" smtClean="0"/>
              <a:t> </a:t>
            </a:r>
          </a:p>
          <a:p>
            <a:pPr algn="just"/>
            <a:r>
              <a:rPr lang="es-ES" b="1" dirty="0" smtClean="0"/>
              <a:t>Definición EM1</a:t>
            </a:r>
            <a:r>
              <a:rPr lang="es-ES" dirty="0" smtClean="0"/>
              <a:t>. En el caso de poblaciones finitas un </a:t>
            </a:r>
            <a:r>
              <a:rPr lang="es-ES" b="1" dirty="0" smtClean="0"/>
              <a:t>muestreo aleatorio</a:t>
            </a:r>
            <a:r>
              <a:rPr lang="es-ES" dirty="0" smtClean="0"/>
              <a:t> es aquel en el que, sin importar el tipo de muestreo (con o sin reemplazo, ordenado o no ordenado), todas las posibles muestras tienen la misma posibilidad de ser elegidas. En otras palabras, un muestreo de poblaciones finitas es aleatorio si</a:t>
            </a:r>
          </a:p>
          <a:p>
            <a:pPr algn="just"/>
            <a:r>
              <a:rPr lang="es-ES" dirty="0" smtClean="0"/>
              <a:t>                                    </a:t>
            </a:r>
            <a:r>
              <a:rPr lang="es-ES" altLang="ja-JP" dirty="0" smtClean="0"/>
              <a:t>■</a:t>
            </a:r>
            <a:endParaRPr lang="es-ES" dirty="0" smtClean="0"/>
          </a:p>
          <a:p>
            <a:pPr algn="just"/>
            <a:r>
              <a:rPr lang="es-ES" dirty="0" smtClean="0"/>
              <a:t>Distinguiremos así al muestreo aleatorio de otros como el muestreo sistemático o el llamado muestreo representativo en los que se dictan reglas para decidir, en cada posible extracción, si al elemento se le hace o no  pertenecer a la muestra.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398</TotalTime>
  <Words>74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Muestreo aleatorio en poblaciones finitas  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46</cp:revision>
  <dcterms:created xsi:type="dcterms:W3CDTF">2010-10-30T20:36:59Z</dcterms:created>
  <dcterms:modified xsi:type="dcterms:W3CDTF">2010-11-04T15:52:11Z</dcterms:modified>
</cp:coreProperties>
</file>