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0216-63C1-418E-9663-96D73A6B6509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Tm="1000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0216-63C1-418E-9663-96D73A6B6509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Tm="1000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0216-63C1-418E-9663-96D73A6B6509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Tm="1000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0216-63C1-418E-9663-96D73A6B6509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Tm="10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0216-63C1-418E-9663-96D73A6B6509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Tm="10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0216-63C1-418E-9663-96D73A6B6509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Tm="1000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0216-63C1-418E-9663-96D73A6B6509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Tm="1000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0216-63C1-418E-9663-96D73A6B6509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Tm="1000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0216-63C1-418E-9663-96D73A6B6509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Tm="1000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0216-63C1-418E-9663-96D73A6B6509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Tm="1000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u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0216-63C1-418E-9663-96D73A6B6509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Tm="1000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30216-63C1-418E-9663-96D73A6B6509}" type="datetimeFigureOut">
              <a:rPr lang="es-ES" smtClean="0"/>
              <a:pPr/>
              <a:t>10/02/2011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10000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u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Imagen" descr="images 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714480" y="928670"/>
            <a:ext cx="63674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sz="3600" b="1" dirty="0" smtClean="0">
                <a:solidFill>
                  <a:srgbClr val="FFFF00"/>
                </a:solidFill>
                <a:latin typeface="Kristen ITC" pitchFamily="66" charset="0"/>
              </a:rPr>
              <a:t>MAITASUN     BALOREA</a:t>
            </a:r>
            <a:endParaRPr lang="eu-ES" sz="3600" b="1" dirty="0">
              <a:solidFill>
                <a:srgbClr val="FFFF00"/>
              </a:solidFill>
              <a:latin typeface="Kristen ITC" pitchFamily="66" charset="0"/>
            </a:endParaRPr>
          </a:p>
        </p:txBody>
      </p:sp>
    </p:spTree>
  </p:cSld>
  <p:clrMapOvr>
    <a:masterClrMapping/>
  </p:clrMapOvr>
  <p:transition advTm="10000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advTm="10000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001155" cy="6857999"/>
          </a:xfrm>
        </p:spPr>
      </p:pic>
    </p:spTree>
  </p:cSld>
  <p:clrMapOvr>
    <a:masterClrMapping/>
  </p:clrMapOvr>
  <p:transition advTm="10000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6" name="5 Marcador de contenido" descr="images 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  <p:transition advTm="10000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 dirty="0"/>
          </a:p>
        </p:txBody>
      </p:sp>
      <p:pic>
        <p:nvPicPr>
          <p:cNvPr id="4" name="3 Marcador de contenido" descr="images 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advTm="10000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advTm="10000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advTm="10000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advTm="10000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1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  <p:transition advTm="10000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</Words>
  <Application>Microsoft Office PowerPoint</Application>
  <PresentationFormat>Presentación en pantalla 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Maite</dc:creator>
  <cp:lastModifiedBy>Maite</cp:lastModifiedBy>
  <cp:revision>3</cp:revision>
  <dcterms:created xsi:type="dcterms:W3CDTF">2011-02-09T20:35:22Z</dcterms:created>
  <dcterms:modified xsi:type="dcterms:W3CDTF">2011-02-10T19:37:19Z</dcterms:modified>
</cp:coreProperties>
</file>