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5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500042"/>
            <a:ext cx="9144000" cy="785818"/>
          </a:xfrm>
        </p:spPr>
        <p:txBody>
          <a:bodyPr/>
          <a:lstStyle/>
          <a:p>
            <a:pPr algn="ctr"/>
            <a:r>
              <a:rPr lang="es-PE" dirty="0" smtClean="0"/>
              <a:t>MUESTREO CASUAL </a:t>
            </a: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O </a:t>
            </a:r>
            <a:r>
              <a:rPr lang="es-PE" dirty="0" smtClean="0"/>
              <a:t>INCIDENTAL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pPr algn="just"/>
            <a:r>
              <a:rPr lang="es-ES" sz="2400" dirty="0" smtClean="0"/>
              <a:t> </a:t>
            </a:r>
            <a:r>
              <a:rPr lang="es-PE" sz="2400" dirty="0" smtClean="0"/>
              <a:t>Se trata de un proceso en el que el investigador selecciona directa e intencionadamente los individuos de la </a:t>
            </a:r>
            <a:r>
              <a:rPr lang="es-PE" sz="2400" dirty="0" smtClean="0"/>
              <a:t>población El </a:t>
            </a:r>
            <a:r>
              <a:rPr lang="es-PE" sz="2400" dirty="0" smtClean="0"/>
              <a:t>caso más frecuente de este procedimiento el utilizar como muestra los individuos a los que se tiene fácil acceso (los profesores de universidad emplean con mucha frecuencia a sus propios alumnos)</a:t>
            </a:r>
            <a:endParaRPr lang="es-E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 CASUAL  O INCIDENTAL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46</cp:revision>
  <dcterms:created xsi:type="dcterms:W3CDTF">2010-10-30T20:36:59Z</dcterms:created>
  <dcterms:modified xsi:type="dcterms:W3CDTF">2010-11-04T15:43:21Z</dcterms:modified>
</cp:coreProperties>
</file>