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06/08/2010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06/08/2010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06/08/2010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06/08/2010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06/08/2010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06/08/2010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06/08/2010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06/08/2010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957808"/>
          </a:xfrm>
        </p:spPr>
        <p:txBody>
          <a:bodyPr/>
          <a:lstStyle/>
          <a:p>
            <a:r>
              <a:rPr lang="es-ES" dirty="0" smtClean="0"/>
              <a:t>Partes del Aparato Respiratorio del águila</a:t>
            </a:r>
            <a:endParaRPr lang="es-ES" dirty="0"/>
          </a:p>
        </p:txBody>
      </p:sp>
      <p:pic>
        <p:nvPicPr>
          <p:cNvPr id="4" name="3 Imagen" descr="Pico y pata del águil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763284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</TotalTime>
  <Words>6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Partes del Aparato Respiratorio del águila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Partes del Aparato Respiratorio del águila</dc:title>
  <dc:creator>WANDA</dc:creator>
  <cp:lastModifiedBy>WANDA</cp:lastModifiedBy>
  <cp:revision>2</cp:revision>
  <dcterms:created xsi:type="dcterms:W3CDTF">2010-08-06T22:26:45Z</dcterms:created>
  <dcterms:modified xsi:type="dcterms:W3CDTF">2010-08-06T22:50:10Z</dcterms:modified>
</cp:coreProperties>
</file>