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7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781CB-320D-4CE3-A4CD-14175B78E955}" type="datetimeFigureOut">
              <a:rPr lang="es-ES" smtClean="0"/>
              <a:t>10/02/2011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FF3A-AAE6-4436-9F5E-ACFCA8D89A47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  <p:transition advTm="10000"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781CB-320D-4CE3-A4CD-14175B78E955}" type="datetimeFigureOut">
              <a:rPr lang="es-ES" smtClean="0"/>
              <a:t>10/02/2011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FF3A-AAE6-4436-9F5E-ACFCA8D89A47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  <p:transition advTm="10000"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781CB-320D-4CE3-A4CD-14175B78E955}" type="datetimeFigureOut">
              <a:rPr lang="es-ES" smtClean="0"/>
              <a:t>10/02/2011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FF3A-AAE6-4436-9F5E-ACFCA8D89A47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  <p:transition advTm="10000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781CB-320D-4CE3-A4CD-14175B78E955}" type="datetimeFigureOut">
              <a:rPr lang="es-ES" smtClean="0"/>
              <a:t>10/02/2011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FF3A-AAE6-4436-9F5E-ACFCA8D89A47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  <p:transition advTm="10000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781CB-320D-4CE3-A4CD-14175B78E955}" type="datetimeFigureOut">
              <a:rPr lang="es-ES" smtClean="0"/>
              <a:t>10/02/2011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FF3A-AAE6-4436-9F5E-ACFCA8D89A47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  <p:transition advTm="10000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781CB-320D-4CE3-A4CD-14175B78E955}" type="datetimeFigureOut">
              <a:rPr lang="es-ES" smtClean="0"/>
              <a:t>10/02/2011</a:t>
            </a:fld>
            <a:endParaRPr lang="eu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FF3A-AAE6-4436-9F5E-ACFCA8D89A47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  <p:transition advTm="10000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781CB-320D-4CE3-A4CD-14175B78E955}" type="datetimeFigureOut">
              <a:rPr lang="es-ES" smtClean="0"/>
              <a:t>10/02/2011</a:t>
            </a:fld>
            <a:endParaRPr lang="eu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FF3A-AAE6-4436-9F5E-ACFCA8D89A47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  <p:transition advTm="10000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781CB-320D-4CE3-A4CD-14175B78E955}" type="datetimeFigureOut">
              <a:rPr lang="es-ES" smtClean="0"/>
              <a:t>10/02/2011</a:t>
            </a:fld>
            <a:endParaRPr lang="eu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FF3A-AAE6-4436-9F5E-ACFCA8D89A47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  <p:transition advTm="10000"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781CB-320D-4CE3-A4CD-14175B78E955}" type="datetimeFigureOut">
              <a:rPr lang="es-ES" smtClean="0"/>
              <a:t>10/02/2011</a:t>
            </a:fld>
            <a:endParaRPr lang="eu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FF3A-AAE6-4436-9F5E-ACFCA8D89A47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  <p:transition advTm="10000"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781CB-320D-4CE3-A4CD-14175B78E955}" type="datetimeFigureOut">
              <a:rPr lang="es-ES" smtClean="0"/>
              <a:t>10/02/2011</a:t>
            </a:fld>
            <a:endParaRPr lang="eu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FF3A-AAE6-4436-9F5E-ACFCA8D89A47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  <p:transition advTm="10000"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u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781CB-320D-4CE3-A4CD-14175B78E955}" type="datetimeFigureOut">
              <a:rPr lang="es-ES" smtClean="0"/>
              <a:t>10/02/2011</a:t>
            </a:fld>
            <a:endParaRPr lang="eu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FF3A-AAE6-4436-9F5E-ACFCA8D89A47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  <p:transition advTm="10000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781CB-320D-4CE3-A4CD-14175B78E955}" type="datetimeFigureOut">
              <a:rPr lang="es-ES" smtClean="0"/>
              <a:t>10/02/2011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DFF3A-AAE6-4436-9F5E-ACFCA8D89A47}" type="slidenum">
              <a:rPr lang="eu-ES" smtClean="0"/>
              <a:t>‹Nº›</a:t>
            </a:fld>
            <a:endParaRPr lang="eu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10000">
    <p:diamond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Imagen" descr="images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714480" y="5929330"/>
            <a:ext cx="62151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u-ES" sz="4800" b="1" dirty="0" smtClean="0">
                <a:solidFill>
                  <a:srgbClr val="0070C0"/>
                </a:solidFill>
                <a:latin typeface="Kristen ITC" pitchFamily="66" charset="0"/>
              </a:rPr>
              <a:t>DEMOKRAZIA</a:t>
            </a:r>
            <a:endParaRPr lang="eu-ES" sz="4800" b="1" dirty="0">
              <a:solidFill>
                <a:srgbClr val="0070C0"/>
              </a:solidFill>
              <a:latin typeface="Kristen ITC" pitchFamily="66" charset="0"/>
            </a:endParaRPr>
          </a:p>
        </p:txBody>
      </p:sp>
    </p:spTree>
  </p:cSld>
  <p:clrMapOvr>
    <a:masterClrMapping/>
  </p:clrMapOvr>
  <p:transition advTm="10000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advTm="10000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7999"/>
          </a:xfrm>
        </p:spPr>
      </p:pic>
    </p:spTree>
  </p:cSld>
  <p:clrMapOvr>
    <a:masterClrMapping/>
  </p:clrMapOvr>
  <p:transition advTm="10000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7072337"/>
          </a:xfrm>
        </p:spPr>
      </p:pic>
    </p:spTree>
  </p:cSld>
  <p:clrMapOvr>
    <a:masterClrMapping/>
  </p:clrMapOvr>
  <p:transition advTm="10000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advTm="10000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advTm="10000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14346" y="0"/>
            <a:ext cx="9501254" cy="6643709"/>
          </a:xfrm>
        </p:spPr>
      </p:pic>
    </p:spTree>
  </p:cSld>
  <p:clrMapOvr>
    <a:masterClrMapping/>
  </p:clrMapOvr>
  <p:transition advTm="10000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advTm="10000"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</Words>
  <Application>Microsoft Office PowerPoint</Application>
  <PresentationFormat>Presentación en pantalla (4:3)</PresentationFormat>
  <Paragraphs>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Maite</dc:creator>
  <cp:lastModifiedBy>Maite</cp:lastModifiedBy>
  <cp:revision>1</cp:revision>
  <dcterms:created xsi:type="dcterms:W3CDTF">2011-02-10T19:55:58Z</dcterms:created>
  <dcterms:modified xsi:type="dcterms:W3CDTF">2011-02-10T20:03:58Z</dcterms:modified>
</cp:coreProperties>
</file>