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7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52361-7626-4386-BFF6-423BFACBA784}" type="datetimeFigureOut">
              <a:rPr lang="es-ES" smtClean="0"/>
              <a:pPr/>
              <a:t>10/02/2011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6A0FB-FFAB-489C-ABB9-ADA1F363032F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Click="0" advTm="10000">
    <p:split orient="vert"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52361-7626-4386-BFF6-423BFACBA784}" type="datetimeFigureOut">
              <a:rPr lang="es-ES" smtClean="0"/>
              <a:pPr/>
              <a:t>10/02/2011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6A0FB-FFAB-489C-ABB9-ADA1F363032F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Click="0" advTm="10000">
    <p:split orient="vert"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52361-7626-4386-BFF6-423BFACBA784}" type="datetimeFigureOut">
              <a:rPr lang="es-ES" smtClean="0"/>
              <a:pPr/>
              <a:t>10/02/2011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6A0FB-FFAB-489C-ABB9-ADA1F363032F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Click="0" advTm="10000">
    <p:split orient="vert"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52361-7626-4386-BFF6-423BFACBA784}" type="datetimeFigureOut">
              <a:rPr lang="es-ES" smtClean="0"/>
              <a:pPr/>
              <a:t>10/02/2011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6A0FB-FFAB-489C-ABB9-ADA1F363032F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Click="0" advTm="10000">
    <p:split orient="vert"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52361-7626-4386-BFF6-423BFACBA784}" type="datetimeFigureOut">
              <a:rPr lang="es-ES" smtClean="0"/>
              <a:pPr/>
              <a:t>10/02/2011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6A0FB-FFAB-489C-ABB9-ADA1F363032F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Click="0" advTm="10000">
    <p:split orient="vert"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52361-7626-4386-BFF6-423BFACBA784}" type="datetimeFigureOut">
              <a:rPr lang="es-ES" smtClean="0"/>
              <a:pPr/>
              <a:t>10/02/2011</a:t>
            </a:fld>
            <a:endParaRPr lang="eu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6A0FB-FFAB-489C-ABB9-ADA1F363032F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Click="0" advTm="10000">
    <p:split orient="vert"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52361-7626-4386-BFF6-423BFACBA784}" type="datetimeFigureOut">
              <a:rPr lang="es-ES" smtClean="0"/>
              <a:pPr/>
              <a:t>10/02/2011</a:t>
            </a:fld>
            <a:endParaRPr lang="eu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6A0FB-FFAB-489C-ABB9-ADA1F363032F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Click="0" advTm="10000">
    <p:split orient="vert"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52361-7626-4386-BFF6-423BFACBA784}" type="datetimeFigureOut">
              <a:rPr lang="es-ES" smtClean="0"/>
              <a:pPr/>
              <a:t>10/02/2011</a:t>
            </a:fld>
            <a:endParaRPr lang="eu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6A0FB-FFAB-489C-ABB9-ADA1F363032F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Click="0" advTm="10000">
    <p:split orient="vert"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52361-7626-4386-BFF6-423BFACBA784}" type="datetimeFigureOut">
              <a:rPr lang="es-ES" smtClean="0"/>
              <a:pPr/>
              <a:t>10/02/2011</a:t>
            </a:fld>
            <a:endParaRPr lang="eu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6A0FB-FFAB-489C-ABB9-ADA1F363032F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Click="0" advTm="10000">
    <p:split orient="vert"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52361-7626-4386-BFF6-423BFACBA784}" type="datetimeFigureOut">
              <a:rPr lang="es-ES" smtClean="0"/>
              <a:pPr/>
              <a:t>10/02/2011</a:t>
            </a:fld>
            <a:endParaRPr lang="eu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6A0FB-FFAB-489C-ABB9-ADA1F363032F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Click="0" advTm="10000">
    <p:split orient="vert"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u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52361-7626-4386-BFF6-423BFACBA784}" type="datetimeFigureOut">
              <a:rPr lang="es-ES" smtClean="0"/>
              <a:pPr/>
              <a:t>10/02/2011</a:t>
            </a:fld>
            <a:endParaRPr lang="eu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6A0FB-FFAB-489C-ABB9-ADA1F363032F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Click="0" advTm="10000">
    <p:split orient="vert"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52361-7626-4386-BFF6-423BFACBA784}" type="datetimeFigureOut">
              <a:rPr lang="es-ES" smtClean="0"/>
              <a:pPr/>
              <a:t>10/02/2011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6A0FB-FFAB-489C-ABB9-ADA1F363032F}" type="slidenum">
              <a:rPr lang="eu-ES" smtClean="0"/>
              <a:pPr/>
              <a:t>‹Nº›</a:t>
            </a:fld>
            <a:endParaRPr lang="eu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10000">
    <p:split orient="vert" dir="in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4 CuadroTexto"/>
          <p:cNvSpPr txBox="1"/>
          <p:nvPr/>
        </p:nvSpPr>
        <p:spPr>
          <a:xfrm>
            <a:off x="428596" y="357166"/>
            <a:ext cx="85844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u-ES" sz="4000" b="1" dirty="0" smtClean="0">
                <a:solidFill>
                  <a:srgbClr val="FFC000"/>
                </a:solidFill>
              </a:rPr>
              <a:t>INDIBIDUALISMOA ETA INKLUSIBITATEA</a:t>
            </a:r>
            <a:endParaRPr lang="eu-ES" sz="4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advClick="0" advTm="10000">
    <p:split orient="vert"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Imagen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advClick="0" advTm="10000">
    <p:split orient="vert"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advClick="0" advTm="10000">
    <p:split orient="vert"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advClick="0" advTm="10000">
    <p:split orient="vert"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advClick="0" advTm="10000">
    <p:split orient="vert"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advClick="0" advTm="10000">
    <p:split orient="vert"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advClick="0" advTm="10000">
    <p:split orient="vert"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</Words>
  <Application>Microsoft Office PowerPoint</Application>
  <PresentationFormat>Presentación en pantalla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Maite</dc:creator>
  <cp:lastModifiedBy>Maite</cp:lastModifiedBy>
  <cp:revision>7</cp:revision>
  <dcterms:created xsi:type="dcterms:W3CDTF">2011-02-10T18:36:21Z</dcterms:created>
  <dcterms:modified xsi:type="dcterms:W3CDTF">2011-02-10T19:35:40Z</dcterms:modified>
</cp:coreProperties>
</file>