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82F19803-04B8-45E2-9C9B-8D51338A8A9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7E9673F1-E37F-4670-9FC0-53A873074E6A}" type="datetimeFigureOut">
              <a:rPr lang="es-ES" smtClean="0"/>
              <a:pPr/>
              <a:t>04/11/2010</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82F19803-04B8-45E2-9C9B-8D51338A8A9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E9673F1-E37F-4670-9FC0-53A873074E6A}" type="datetimeFigureOut">
              <a:rPr lang="es-ES" smtClean="0"/>
              <a:pPr/>
              <a:t>04/11/2010</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2F19803-04B8-45E2-9C9B-8D51338A8A9B}"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42976" y="928670"/>
            <a:ext cx="7772400" cy="1470025"/>
          </a:xfrm>
        </p:spPr>
        <p:txBody>
          <a:bodyPr/>
          <a:lstStyle/>
          <a:p>
            <a:r>
              <a:rPr lang="es-ES" dirty="0" smtClean="0"/>
              <a:t>Muestreo no probabilístico</a:t>
            </a:r>
            <a:endParaRPr lang="es-ES" dirty="0"/>
          </a:p>
        </p:txBody>
      </p:sp>
      <p:sp>
        <p:nvSpPr>
          <p:cNvPr id="3" name="2 Subtítulo"/>
          <p:cNvSpPr>
            <a:spLocks noGrp="1"/>
          </p:cNvSpPr>
          <p:nvPr>
            <p:ph type="subTitle" idx="1"/>
          </p:nvPr>
        </p:nvSpPr>
        <p:spPr>
          <a:xfrm>
            <a:off x="1428728" y="1571612"/>
            <a:ext cx="6829428" cy="4572032"/>
          </a:xfrm>
        </p:spPr>
        <p:txBody>
          <a:bodyPr>
            <a:normAutofit/>
          </a:bodyPr>
          <a:lstStyle/>
          <a:p>
            <a:pPr algn="just"/>
            <a:r>
              <a:rPr lang="es-ES" sz="2800" dirty="0" smtClean="0"/>
              <a:t>Los elementos de la muestra son seleccionados por procedimientos al azar ó con probabilidades conocidas de selección. Por lo tanto es imposible determinar el grado de representatividad de la muestra. </a:t>
            </a:r>
          </a:p>
          <a:p>
            <a:pPr algn="just"/>
            <a:r>
              <a:rPr lang="es-ES" sz="2800" dirty="0" smtClean="0"/>
              <a:t>Dentro de los tipos de muestreo no Probabilístico, podemos mencionar los siguientes: </a:t>
            </a:r>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500042"/>
            <a:ext cx="7772400" cy="785818"/>
          </a:xfrm>
        </p:spPr>
        <p:txBody>
          <a:bodyPr/>
          <a:lstStyle/>
          <a:p>
            <a:pPr algn="ctr"/>
            <a:r>
              <a:rPr lang="es-ES" dirty="0" smtClean="0"/>
              <a:t>Muestreo no probabilístico</a:t>
            </a:r>
            <a:br>
              <a:rPr lang="es-ES" dirty="0" smtClean="0"/>
            </a:br>
            <a:r>
              <a:rPr lang="es-ES" dirty="0" smtClean="0"/>
              <a:t> </a:t>
            </a:r>
            <a:endParaRPr lang="es-ES" dirty="0"/>
          </a:p>
        </p:txBody>
      </p:sp>
      <p:sp>
        <p:nvSpPr>
          <p:cNvPr id="3" name="2 Subtítulo"/>
          <p:cNvSpPr>
            <a:spLocks noGrp="1"/>
          </p:cNvSpPr>
          <p:nvPr>
            <p:ph type="subTitle" idx="1"/>
          </p:nvPr>
        </p:nvSpPr>
        <p:spPr>
          <a:xfrm>
            <a:off x="1371600" y="2571744"/>
            <a:ext cx="6400800" cy="3067056"/>
          </a:xfrm>
        </p:spPr>
        <p:txBody>
          <a:bodyPr>
            <a:normAutofit/>
          </a:bodyPr>
          <a:lstStyle/>
          <a:p>
            <a:r>
              <a:rPr lang="es-ES" dirty="0" smtClean="0"/>
              <a:t> </a:t>
            </a:r>
            <a:endParaRPr lang="es-ES" dirty="0"/>
          </a:p>
        </p:txBody>
      </p:sp>
      <p:sp>
        <p:nvSpPr>
          <p:cNvPr id="4" name="3 Rectángulo"/>
          <p:cNvSpPr/>
          <p:nvPr/>
        </p:nvSpPr>
        <p:spPr>
          <a:xfrm>
            <a:off x="928662" y="1214422"/>
            <a:ext cx="7858180" cy="4524315"/>
          </a:xfrm>
          <a:prstGeom prst="rect">
            <a:avLst/>
          </a:prstGeom>
        </p:spPr>
        <p:txBody>
          <a:bodyPr wrap="square">
            <a:spAutoFit/>
          </a:bodyPr>
          <a:lstStyle/>
          <a:p>
            <a:pPr algn="just"/>
            <a:r>
              <a:rPr lang="es-ES" sz="2400" dirty="0" smtClean="0"/>
              <a:t>A veces, para estudios exploratorios, el muestreo probabilístico resulta excesivamente costoso y se acude a métodos no probabilísticos, aun siendo conscientes de que no sirven para realizar generalizaciones, pues no se tiene certeza de que la muestra extraída sea representativa, ya que no todos los sujetos de la población tienen la misma probabilidad de ser elegidos. En general se seleccionan a los sujetos siguiendo determinados criterios procurando que la muestra sea representativa. </a:t>
            </a:r>
          </a:p>
          <a:p>
            <a:pPr algn="just"/>
            <a:r>
              <a:rPr lang="es-ES" sz="2400" dirty="0" smtClean="0"/>
              <a:t>Los métodos de muestreo no probabilísticos no garantizan la representatividad de la muestra y por lo tanto no permiten realizar estimaciones inferenciales sobre la población. </a:t>
            </a:r>
            <a:endParaRPr lang="es-ES"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400</TotalTime>
  <Words>157</Words>
  <Application>Microsoft Office PowerPoint</Application>
  <PresentationFormat>Presentación en pantalla (4:3)</PresentationFormat>
  <Paragraphs>7</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Metro</vt:lpstr>
      <vt:lpstr>Muestreo no probabilístico</vt:lpstr>
      <vt:lpstr>Muestreo no probabilístico  </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Muestreo Probabilístico</dc:title>
  <dc:creator>Mary</dc:creator>
  <cp:lastModifiedBy>Familiar</cp:lastModifiedBy>
  <cp:revision>47</cp:revision>
  <dcterms:created xsi:type="dcterms:W3CDTF">2010-10-30T20:36:59Z</dcterms:created>
  <dcterms:modified xsi:type="dcterms:W3CDTF">2010-11-04T15:40:34Z</dcterms:modified>
</cp:coreProperties>
</file>