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672" autoAdjust="0"/>
    <p:restoredTop sz="94660"/>
  </p:normalViewPr>
  <p:slideViewPr>
    <p:cSldViewPr>
      <p:cViewPr>
        <p:scale>
          <a:sx n="50" d="100"/>
          <a:sy n="50" d="100"/>
        </p:scale>
        <p:origin x="-122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500042"/>
            <a:ext cx="7772400" cy="785818"/>
          </a:xfrm>
        </p:spPr>
        <p:txBody>
          <a:bodyPr/>
          <a:lstStyle/>
          <a:p>
            <a:r>
              <a:rPr lang="es-ES" dirty="0" smtClean="0"/>
              <a:t>Muestreo de poblaciones móviles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3067056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 </a:t>
            </a:r>
            <a:endParaRPr lang="es-ES" sz="2800" dirty="0" smtClean="0"/>
          </a:p>
          <a:p>
            <a:pPr algn="just"/>
            <a:r>
              <a:rPr lang="es-ES" sz="2800" dirty="0" smtClean="0"/>
              <a:t>Este tipo de muestreo utiliza métodos de captura, marca y recaptura. Se utiliza mucho en el estudio de migración de poblaciones de animales y otras características. </a:t>
            </a:r>
          </a:p>
          <a:p>
            <a:pPr algn="just"/>
            <a:endParaRPr lang="es-E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399</TotalTime>
  <Words>34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 de poblaciones móviles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Mi PC</cp:lastModifiedBy>
  <cp:revision>45</cp:revision>
  <dcterms:created xsi:type="dcterms:W3CDTF">2010-10-30T20:36:59Z</dcterms:created>
  <dcterms:modified xsi:type="dcterms:W3CDTF">2010-11-04T13:57:40Z</dcterms:modified>
</cp:coreProperties>
</file>