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64" r:id="rId4"/>
    <p:sldId id="257" r:id="rId5"/>
    <p:sldId id="263" r:id="rId6"/>
    <p:sldId id="258" r:id="rId7"/>
    <p:sldId id="262" r:id="rId8"/>
    <p:sldId id="259" r:id="rId9"/>
    <p:sldId id="261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12/11/2010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12/11/2010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12/11/2010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12/11/2010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12/11/2010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12/11/2010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12/11/2010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12/11/2010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12/11/2010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12/11/2010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12/11/2010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12/11/2010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1728191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s-PA" dirty="0" smtClean="0"/>
              <a:t>UNIVERSIDAD TECNOLOGICA OTEIMA </a:t>
            </a:r>
            <a:endParaRPr lang="es-PA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A" dirty="0" smtClean="0"/>
              <a:t>TEMA: TRASTORNOS DEL DESARROLLO </a:t>
            </a:r>
          </a:p>
          <a:p>
            <a:pPr algn="ctr"/>
            <a:r>
              <a:rPr lang="es-PA" dirty="0" smtClean="0"/>
              <a:t>PROF. BRISEIDA SÁNCHEZ </a:t>
            </a:r>
            <a:endParaRPr lang="es-P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endParaRPr lang="es-PA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es-PA" dirty="0"/>
          </a:p>
        </p:txBody>
      </p:sp>
      <p:sp>
        <p:nvSpPr>
          <p:cNvPr id="4" name="3 Llamada de nube"/>
          <p:cNvSpPr/>
          <p:nvPr/>
        </p:nvSpPr>
        <p:spPr>
          <a:xfrm>
            <a:off x="1475656" y="2276872"/>
            <a:ext cx="6408712" cy="295232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A" sz="2800" dirty="0" smtClean="0"/>
              <a:t>GRACIAS POR SU ATENCIÓN</a:t>
            </a:r>
            <a:endParaRPr lang="es-PA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PA" dirty="0" smtClean="0"/>
              <a:t>T. De déficit de atención con hiperactividad </a:t>
            </a:r>
            <a:endParaRPr lang="es-PA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2636912"/>
            <a:ext cx="7776864" cy="3528392"/>
          </a:xfrm>
        </p:spPr>
        <p:txBody>
          <a:bodyPr>
            <a:normAutofit/>
          </a:bodyPr>
          <a:lstStyle/>
          <a:p>
            <a:pPr algn="l"/>
            <a:r>
              <a:rPr lang="es-PA" sz="2800" b="1" dirty="0" smtClean="0">
                <a:solidFill>
                  <a:schemeClr val="tx1"/>
                </a:solidFill>
              </a:rPr>
              <a:t>Se caracteriza</a:t>
            </a:r>
          </a:p>
          <a:p>
            <a:pPr algn="l"/>
            <a:r>
              <a:rPr lang="es-PA" sz="2800" b="1" dirty="0" smtClean="0">
                <a:solidFill>
                  <a:schemeClr val="tx1"/>
                </a:solidFill>
              </a:rPr>
              <a:t>Por no poner </a:t>
            </a:r>
          </a:p>
          <a:p>
            <a:pPr algn="l"/>
            <a:r>
              <a:rPr lang="es-PA" sz="2800" b="1" dirty="0" smtClean="0">
                <a:solidFill>
                  <a:schemeClr val="tx1"/>
                </a:solidFill>
              </a:rPr>
              <a:t>Atención y estar </a:t>
            </a:r>
          </a:p>
          <a:p>
            <a:pPr algn="l"/>
            <a:r>
              <a:rPr lang="es-PA" sz="2800" b="1" dirty="0" smtClean="0">
                <a:solidFill>
                  <a:schemeClr val="tx1"/>
                </a:solidFill>
              </a:rPr>
              <a:t>en movimiento </a:t>
            </a:r>
          </a:p>
          <a:p>
            <a:pPr algn="l"/>
            <a:r>
              <a:rPr lang="es-PA" sz="2800" b="1" dirty="0" smtClean="0">
                <a:solidFill>
                  <a:schemeClr val="tx1"/>
                </a:solidFill>
              </a:rPr>
              <a:t>Continuo.</a:t>
            </a:r>
            <a:endParaRPr lang="es-PA" sz="28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briseida sánchez\Pictures\hiperactiv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492896"/>
            <a:ext cx="5112568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s-PA" dirty="0" smtClean="0"/>
          </a:p>
          <a:p>
            <a:r>
              <a:rPr lang="es-PA" dirty="0" smtClean="0"/>
              <a:t>FALTA DE ATENCIÓN </a:t>
            </a:r>
          </a:p>
          <a:p>
            <a:r>
              <a:rPr lang="es-PA" dirty="0" smtClean="0"/>
              <a:t>PROBLEMAS EN LA</a:t>
            </a:r>
          </a:p>
          <a:p>
            <a:r>
              <a:rPr lang="es-PA" dirty="0" smtClean="0"/>
              <a:t> ESCUELA, ACTIVIDA </a:t>
            </a:r>
          </a:p>
          <a:p>
            <a:r>
              <a:rPr lang="es-PA" dirty="0" smtClean="0"/>
              <a:t>EN EXCESO, </a:t>
            </a:r>
          </a:p>
          <a:p>
            <a:r>
              <a:rPr lang="es-PA" dirty="0" smtClean="0"/>
              <a:t>IMPULSIVIDAD </a:t>
            </a:r>
            <a:endParaRPr lang="es-PA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PA" dirty="0" smtClean="0"/>
              <a:t>DESCRIBCIÓN DEL T. DE DEFICIT DE ATENCIÓN CON HIPERACTIVIDAD</a:t>
            </a:r>
            <a:endParaRPr lang="es-PA" dirty="0"/>
          </a:p>
        </p:txBody>
      </p:sp>
      <p:sp>
        <p:nvSpPr>
          <p:cNvPr id="4" name="3 Llamada de nube"/>
          <p:cNvSpPr/>
          <p:nvPr/>
        </p:nvSpPr>
        <p:spPr>
          <a:xfrm>
            <a:off x="4499992" y="2132856"/>
            <a:ext cx="4248472" cy="316835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4098" name="Picture 2" descr="C:\Users\briseida sánchez\Desktop\images[7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780928"/>
            <a:ext cx="2448272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PA" dirty="0" smtClean="0"/>
              <a:t>T. De autismo </a:t>
            </a:r>
            <a:endParaRPr lang="es-PA" dirty="0"/>
          </a:p>
        </p:txBody>
      </p:sp>
      <p:pic>
        <p:nvPicPr>
          <p:cNvPr id="2050" name="Picture 2" descr="C:\Users\briseida sánchez\Pictures\15QMMOCAZUBXS1CATDAGTPCAX4FCG7CAH4AA2ACASHWS85CA02PYP3CA9OM03FCALEKV4ACA1FPGYBCAPZS4TPCA51S9Y0CAMWXH7HCALJUB7YCAN0X3KXCAZUVB30CA706WP4CAK3TUV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7920880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es-PA" dirty="0" smtClean="0"/>
          </a:p>
          <a:p>
            <a:pPr algn="r"/>
            <a:r>
              <a:rPr lang="es-PA" dirty="0" smtClean="0"/>
              <a:t>DE ORDEN GENETICO</a:t>
            </a:r>
          </a:p>
          <a:p>
            <a:pPr algn="r"/>
            <a:r>
              <a:rPr lang="es-PA" dirty="0" smtClean="0"/>
              <a:t>EVIDENCIAS DEL DAÑO </a:t>
            </a:r>
          </a:p>
          <a:p>
            <a:pPr algn="r"/>
            <a:r>
              <a:rPr lang="es-PA" dirty="0" smtClean="0"/>
              <a:t>CEREBRAL </a:t>
            </a:r>
          </a:p>
          <a:p>
            <a:pPr algn="r"/>
            <a:r>
              <a:rPr lang="es-PA" dirty="0" smtClean="0"/>
              <a:t>COGNOCITICVAS</a:t>
            </a:r>
          </a:p>
          <a:p>
            <a:pPr algn="r"/>
            <a:r>
              <a:rPr lang="es-PA" dirty="0" smtClean="0"/>
              <a:t>INFLUENCIAS</a:t>
            </a:r>
          </a:p>
          <a:p>
            <a:pPr algn="r"/>
            <a:r>
              <a:rPr lang="es-PA" dirty="0" smtClean="0"/>
              <a:t> PSICOSOCIALES</a:t>
            </a:r>
            <a:endParaRPr lang="es-PA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es-PA" dirty="0" smtClean="0"/>
              <a:t>         CAUSAS DEL AUTISMO </a:t>
            </a:r>
            <a:endParaRPr lang="es-PA" dirty="0"/>
          </a:p>
        </p:txBody>
      </p:sp>
      <p:sp>
        <p:nvSpPr>
          <p:cNvPr id="4" name="3 Estrella de 7 puntas"/>
          <p:cNvSpPr/>
          <p:nvPr/>
        </p:nvSpPr>
        <p:spPr>
          <a:xfrm>
            <a:off x="899592" y="1988840"/>
            <a:ext cx="3888432" cy="3600400"/>
          </a:xfrm>
          <a:prstGeom prst="star7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3074" name="Picture 2" descr="C:\Users\briseida sánchez\Desktop\NLF2GTCAUW654XCACR93MLCAR1N38QCAPN3SHNCA9CIU90CA06X4L8CAPJ8OHBCA4VA9VACAHQUC17CACVAHLGCAY0MJ5MCAX4RXW8CAJ5ATCXCA85XU8ICAQLAI2FCATR97FRCA399B6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924944"/>
            <a:ext cx="1728192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PA" dirty="0" smtClean="0"/>
              <a:t>T . Del aprendizajes </a:t>
            </a:r>
            <a:endParaRPr lang="es-PA" dirty="0"/>
          </a:p>
        </p:txBody>
      </p:sp>
      <p:pic>
        <p:nvPicPr>
          <p:cNvPr id="3074" name="Picture 2" descr="C:\Users\briseida sánchez\Pictures\8DBRFBCAM8V0DDCAITGKFKCAS22QPKCA603N4ICA4OBC34CAJUA3PVCAMCX78XCAG9US12CAF4FUOOCA6LLQTJCAG7N6C5CAQ49IANCAP44ZYWCASPSOEGCAZYGT00CARLNRBICAYEEVJ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00808"/>
            <a:ext cx="7662192" cy="446449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 smtClean="0"/>
              <a:t>DETERIORO DEL</a:t>
            </a:r>
          </a:p>
          <a:p>
            <a:r>
              <a:rPr lang="es-PA" dirty="0" smtClean="0"/>
              <a:t> LENGUEJE Y DE LA </a:t>
            </a:r>
          </a:p>
          <a:p>
            <a:r>
              <a:rPr lang="es-PA" dirty="0" smtClean="0"/>
              <a:t>COMUNICACIÓN </a:t>
            </a:r>
          </a:p>
          <a:p>
            <a:r>
              <a:rPr lang="es-PA" dirty="0" smtClean="0"/>
              <a:t>LAS CAUSAS PUEDEN</a:t>
            </a:r>
          </a:p>
          <a:p>
            <a:r>
              <a:rPr lang="es-PA" dirty="0" smtClean="0"/>
              <a:t>SER GENETICO</a:t>
            </a:r>
          </a:p>
          <a:p>
            <a:r>
              <a:rPr lang="es-PA" dirty="0" smtClean="0"/>
              <a:t>AMBIENTALES </a:t>
            </a:r>
          </a:p>
          <a:p>
            <a:r>
              <a:rPr lang="es-PA" dirty="0" smtClean="0"/>
              <a:t>PRENATAL </a:t>
            </a:r>
          </a:p>
          <a:p>
            <a:r>
              <a:rPr lang="es-PA" dirty="0" smtClean="0"/>
              <a:t>PERINATAL</a:t>
            </a:r>
          </a:p>
          <a:p>
            <a:endParaRPr lang="es-PA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s-PA" dirty="0" smtClean="0"/>
              <a:t>DESCRIBCIÓN DEL TRASTORNO DE RETARDO MENTAL</a:t>
            </a:r>
            <a:endParaRPr lang="es-PA" dirty="0"/>
          </a:p>
        </p:txBody>
      </p:sp>
      <p:pic>
        <p:nvPicPr>
          <p:cNvPr id="1026" name="Picture 2" descr="C:\Users\briseida sánchez\Desktop\images[9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556792"/>
            <a:ext cx="3456384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PA" dirty="0" smtClean="0"/>
              <a:t>T.de retardo mental</a:t>
            </a:r>
            <a:endParaRPr lang="es-PA" dirty="0"/>
          </a:p>
        </p:txBody>
      </p:sp>
      <p:pic>
        <p:nvPicPr>
          <p:cNvPr id="4099" name="Picture 3" descr="C:\Users\briseida sánchez\Pictures\AG4HEICA1GM524CA2QDUVVCAABS2M3CA3JAPIDCA6LJ9OSCAPV8VG0CAFHTF02CAOPKVMCCAP943H9CA5ZPOA2CAJKRIVTCAEQY880CAF4T1IXCAQ45DHACA60LCUJCACV3O37CARHO3Z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16833"/>
            <a:ext cx="7704856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es-PA" dirty="0" smtClean="0"/>
          </a:p>
          <a:p>
            <a:endParaRPr lang="es-PA" dirty="0" smtClean="0"/>
          </a:p>
          <a:p>
            <a:r>
              <a:rPr lang="es-PA" dirty="0" smtClean="0"/>
              <a:t>PERTURBAN EL </a:t>
            </a:r>
          </a:p>
          <a:p>
            <a:r>
              <a:rPr lang="es-PA" dirty="0" smtClean="0"/>
              <a:t>CURSO NORMAL</a:t>
            </a:r>
          </a:p>
          <a:p>
            <a:r>
              <a:rPr lang="es-PA" dirty="0" smtClean="0"/>
              <a:t>DEL</a:t>
            </a:r>
          </a:p>
          <a:p>
            <a:r>
              <a:rPr lang="es-PA" dirty="0" smtClean="0"/>
              <a:t>DESARROLLO</a:t>
            </a:r>
            <a:endParaRPr lang="es-PA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s-PA" dirty="0" smtClean="0">
                <a:solidFill>
                  <a:schemeClr val="tx1"/>
                </a:solidFill>
              </a:rPr>
              <a:t>LOS TRASTORNOS APARECEN EN FORMA TEMPRNA EN LA VIDA </a:t>
            </a:r>
            <a:endParaRPr lang="es-PA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499992" y="1700808"/>
            <a:ext cx="4248472" cy="42484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pic>
        <p:nvPicPr>
          <p:cNvPr id="2050" name="Picture 2" descr="C:\Users\briseida sánchez\Desktop\images[1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060848"/>
            <a:ext cx="3528392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123</Words>
  <Application>Microsoft Office PowerPoint</Application>
  <PresentationFormat>Presentación en pantalla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Concurrencia</vt:lpstr>
      <vt:lpstr>UNIVERSIDAD TECNOLOGICA OTEIMA </vt:lpstr>
      <vt:lpstr>T. De déficit de atención con hiperactividad </vt:lpstr>
      <vt:lpstr>DESCRIBCIÓN DEL T. DE DEFICIT DE ATENCIÓN CON HIPERACTIVIDAD</vt:lpstr>
      <vt:lpstr>T. De autismo </vt:lpstr>
      <vt:lpstr>         CAUSAS DEL AUTISMO </vt:lpstr>
      <vt:lpstr>T . Del aprendizajes </vt:lpstr>
      <vt:lpstr>DESCRIBCIÓN DEL TRASTORNO DE RETARDO MENTAL</vt:lpstr>
      <vt:lpstr>T.de retardo mental</vt:lpstr>
      <vt:lpstr>LOS TRASTORNOS APARECEN EN FORMA TEMPRNA EN LA VIDA 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 De déficit de atención con hiperactividad </dc:title>
  <dc:creator>briseida sánchez</dc:creator>
  <cp:lastModifiedBy>briseida sánchez</cp:lastModifiedBy>
  <cp:revision>18</cp:revision>
  <dcterms:created xsi:type="dcterms:W3CDTF">2010-11-10T13:02:43Z</dcterms:created>
  <dcterms:modified xsi:type="dcterms:W3CDTF">2010-11-12T20:48:11Z</dcterms:modified>
</cp:coreProperties>
</file>