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9BB622-B93D-4D77-A20E-9EB3C6B48606}" type="datetimeFigureOut">
              <a:rPr lang="es-CO" smtClean="0"/>
              <a:pPr/>
              <a:t>21/05/2010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CB6B243-0700-4A53-89FE-C0C10F401016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85786" y="1785926"/>
            <a:ext cx="76438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0" dirty="0" smtClean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LA FUNCIÓN SIMBÓLICA</a:t>
            </a:r>
            <a:endParaRPr lang="es-CO" sz="8000" dirty="0">
              <a:solidFill>
                <a:schemeClr val="accent4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57224" y="857232"/>
            <a:ext cx="74295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El ser humano desarrolla rápidamente  una capacidad para ejecutar actos libres en la elaboración y expresión del pensamiento, gracias a la ayuda de los símbolos. </a:t>
            </a:r>
          </a:p>
          <a:p>
            <a:endParaRPr lang="es-CO" dirty="0"/>
          </a:p>
          <a:p>
            <a:r>
              <a:rPr lang="es-CO" dirty="0" smtClean="0"/>
              <a:t>Los símbolos, en general, son los que permiten la cognición y la designación de las cosas, es posible que haga referencia a la comunicación.</a:t>
            </a:r>
          </a:p>
          <a:p>
            <a:r>
              <a:rPr lang="es-CO" dirty="0" smtClean="0"/>
              <a:t>Es una forma de representación de todo lo que se produce en el pensamiento, bien sea como  aprehensión del mundo exterior, producto de la fantasía o la creación cultural, construcción de conocimientos, organización afectiva, volitiva o de interacción social.   </a:t>
            </a:r>
            <a:endParaRPr lang="es-CO" dirty="0" smtClean="0"/>
          </a:p>
          <a:p>
            <a:endParaRPr lang="es-CO" dirty="0" smtClean="0"/>
          </a:p>
          <a:p>
            <a:r>
              <a:rPr lang="es-CO" dirty="0" smtClean="0"/>
              <a:t>A esta capacidad o facultad de representación mediadora de la realidad, </a:t>
            </a:r>
            <a:r>
              <a:rPr lang="es-CO" dirty="0" smtClean="0"/>
              <a:t>P</a:t>
            </a:r>
            <a:r>
              <a:rPr lang="es-CO" dirty="0" smtClean="0"/>
              <a:t>iaget( entre otros ) la han denominado también como la facultad semiótica.</a:t>
            </a:r>
          </a:p>
          <a:p>
            <a:r>
              <a:rPr lang="es-CO" dirty="0" smtClean="0"/>
              <a:t>Habilita al hombre para la realidad, representar, transformar y aludir a ella en la comunicación, convirtiéndola en referente.</a:t>
            </a:r>
            <a:r>
              <a:rPr lang="es-CO" dirty="0" smtClean="0"/>
              <a:t> </a:t>
            </a:r>
            <a:r>
              <a:rPr lang="es-CO" dirty="0" smtClean="0"/>
              <a:t> Van entrando en el terreno de los signos (semiosis) y su función en la construcción del conocimiento. 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 smtClean="0"/>
          </a:p>
          <a:p>
            <a:r>
              <a:rPr lang="es-CO" dirty="0" smtClean="0"/>
              <a:t>       </a:t>
            </a:r>
            <a:endParaRPr lang="es-CO" dirty="0"/>
          </a:p>
        </p:txBody>
      </p:sp>
    </p:spTree>
  </p:cSld>
  <p:clrMapOvr>
    <a:masterClrMapping/>
  </p:clrMapOvr>
  <p:transition spd="slow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71472" y="785794"/>
            <a:ext cx="80010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SEMIOSIS: Es la socialización del conocimiento que se construye, hacen que los símbolos  signifiquen algo de alguien sobre algo con destino a alguien. Es decir permite la comunicación  al mismo tiempo son símbolos que nos representan una cosa en la mente.</a:t>
            </a:r>
          </a:p>
          <a:p>
            <a:r>
              <a:rPr lang="es-CO" dirty="0" smtClean="0"/>
              <a:t>Piaget decía que la función simbólica cubre, a la vez, los símbolos y los signos, cuya diferencia se reduce a la simple función : Representativa (Los símbolos) y comunicativa (Los signos) .</a:t>
            </a:r>
          </a:p>
          <a:p>
            <a:r>
              <a:rPr lang="es-CO" dirty="0" smtClean="0"/>
              <a:t>Los signos se caracterizan por ser convencionales, pues tiene su fundamento en una aceptación social previa, y por llevar en ellos mismos  una intencionalidad comunicativa.  </a:t>
            </a:r>
          </a:p>
          <a:p>
            <a:endParaRPr lang="es-CO" dirty="0" smtClean="0"/>
          </a:p>
          <a:p>
            <a:r>
              <a:rPr lang="es-CO" dirty="0" smtClean="0"/>
              <a:t>Es preciso advertir que, además de la función simbólica, el lenguaje se le asocian varias funciones como la expresión de la emotividad y la interacción comunicativa.</a:t>
            </a:r>
          </a:p>
          <a:p>
            <a:endParaRPr lang="es-CO" dirty="0" smtClean="0"/>
          </a:p>
          <a:p>
            <a:r>
              <a:rPr lang="es-CO" dirty="0" smtClean="0"/>
              <a:t>El hombre es un ser capaz de crear símbolos par el desarrollo y expresión del pensamiento y su personalidad, adquiere una o mas lenguas par este mismo fin y para la comunicación.   </a:t>
            </a:r>
            <a:endParaRPr lang="es-CO" dirty="0" smtClean="0"/>
          </a:p>
        </p:txBody>
      </p:sp>
    </p:spTree>
  </p:cSld>
  <p:clrMapOvr>
    <a:masterClrMapping/>
  </p:clrMapOvr>
  <p:transition spd="slow">
    <p:newsfla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110</TotalTime>
  <Words>347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Papel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Alumno</dc:creator>
  <cp:lastModifiedBy>Alumno</cp:lastModifiedBy>
  <cp:revision>12</cp:revision>
  <dcterms:created xsi:type="dcterms:W3CDTF">2010-05-12T12:49:15Z</dcterms:created>
  <dcterms:modified xsi:type="dcterms:W3CDTF">2010-05-21T14:13:23Z</dcterms:modified>
</cp:coreProperties>
</file>