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C89485-500A-4059-A8E2-83AB32F56144}" type="datetimeFigureOut">
              <a:rPr lang="es-MX" smtClean="0"/>
              <a:t>29/06/2010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FB81AA-B20E-4596-97B8-B17C670B237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7772400" cy="1008112"/>
          </a:xfrm>
        </p:spPr>
        <p:txBody>
          <a:bodyPr/>
          <a:lstStyle/>
          <a:p>
            <a:r>
              <a:rPr lang="es-MX" dirty="0" smtClean="0"/>
              <a:t>OBJETIVO DE CLASE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6400800" cy="3937992"/>
          </a:xfrm>
        </p:spPr>
        <p:txBody>
          <a:bodyPr>
            <a:normAutofit/>
          </a:bodyPr>
          <a:lstStyle/>
          <a:p>
            <a:pPr algn="just"/>
            <a:r>
              <a:rPr lang="es-MX" sz="3600" b="1" dirty="0" smtClean="0"/>
              <a:t>Presentar el programa Microsoft Word 2007, identificando la partes de la pantalla de Word 2007 comparándola con la pantalla de </a:t>
            </a:r>
            <a:r>
              <a:rPr lang="es-MX" sz="3600" b="1" dirty="0"/>
              <a:t>W</a:t>
            </a:r>
            <a:r>
              <a:rPr lang="es-MX" sz="3600" b="1" dirty="0" smtClean="0"/>
              <a:t>ord 2003.</a:t>
            </a:r>
          </a:p>
          <a:p>
            <a:pPr algn="just"/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</TotalTime>
  <Words>27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Módulo</vt:lpstr>
      <vt:lpstr>OBJETIVO DE CLASE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DE CLASE</dc:title>
  <dc:creator>WILLIAM</dc:creator>
  <cp:lastModifiedBy>WILLIAM</cp:lastModifiedBy>
  <cp:revision>1</cp:revision>
  <dcterms:created xsi:type="dcterms:W3CDTF">2010-06-29T14:01:47Z</dcterms:created>
  <dcterms:modified xsi:type="dcterms:W3CDTF">2010-06-29T14:06:36Z</dcterms:modified>
</cp:coreProperties>
</file>