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56" r:id="rId3"/>
    <p:sldId id="257" r:id="rId4"/>
    <p:sldId id="262" r:id="rId5"/>
    <p:sldId id="263" r:id="rId6"/>
    <p:sldId id="264" r:id="rId7"/>
    <p:sldId id="266" r:id="rId8"/>
    <p:sldId id="267" r:id="rId9"/>
    <p:sldId id="269" r:id="rId10"/>
    <p:sldId id="275" r:id="rId11"/>
    <p:sldId id="276" r:id="rId12"/>
    <p:sldId id="277" r:id="rId13"/>
    <p:sldId id="278" r:id="rId14"/>
    <p:sldId id="284" r:id="rId15"/>
    <p:sldId id="289" r:id="rId16"/>
    <p:sldId id="287" r:id="rId17"/>
    <p:sldId id="290" r:id="rId18"/>
    <p:sldId id="292" r:id="rId19"/>
    <p:sldId id="296" r:id="rId20"/>
    <p:sldId id="298" r:id="rId21"/>
    <p:sldId id="300" r:id="rId2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54" autoAdjust="0"/>
    <p:restoredTop sz="94660"/>
  </p:normalViewPr>
  <p:slideViewPr>
    <p:cSldViewPr>
      <p:cViewPr varScale="1">
        <p:scale>
          <a:sx n="84" d="100"/>
          <a:sy n="84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Ovr>
    <a:masterClrMapping/>
  </p:clrMapOvr>
  <p:transition advTm="10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0216-63C1-418E-9663-96D73A6B6509}" type="datetimeFigureOut">
              <a:rPr lang="es-ES" smtClean="0"/>
              <a:pPr/>
              <a:t>15/02/2011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E459D-72D3-4BE6-8D5A-27D6B53C078E}" type="slidenum">
              <a:rPr lang="eu-ES" smtClean="0"/>
              <a:pPr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10000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aite\Documents\MANIFESTUA%20POWER%20POINT\SOMEWHERE%20OVER%20THE%20RAINBOW.mp3" TargetMode="Externa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MANIFESTUA POWER POINT 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357354" y="-142900"/>
            <a:ext cx="10501354" cy="7000900"/>
          </a:xfrm>
        </p:spPr>
      </p:pic>
      <p:sp>
        <p:nvSpPr>
          <p:cNvPr id="5" name="4 CuadroTexto"/>
          <p:cNvSpPr txBox="1"/>
          <p:nvPr/>
        </p:nvSpPr>
        <p:spPr>
          <a:xfrm>
            <a:off x="0" y="5715016"/>
            <a:ext cx="1681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dirty="0" smtClean="0"/>
              <a:t>MAITE OSA</a:t>
            </a:r>
            <a:endParaRPr lang="eu-ES" dirty="0"/>
          </a:p>
        </p:txBody>
      </p:sp>
    </p:spTree>
  </p:cSld>
  <p:clrMapOvr>
    <a:masterClrMapping/>
  </p:clrMapOvr>
  <p:transition advTm="25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4 CuadroTexto"/>
          <p:cNvSpPr txBox="1"/>
          <p:nvPr/>
        </p:nvSpPr>
        <p:spPr>
          <a:xfrm>
            <a:off x="1714480" y="5929330"/>
            <a:ext cx="62151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4800" b="1" dirty="0" smtClean="0">
                <a:solidFill>
                  <a:srgbClr val="0070C0"/>
                </a:solidFill>
                <a:latin typeface="Kristen ITC" pitchFamily="66" charset="0"/>
              </a:rPr>
              <a:t>DEMOKRAZIA</a:t>
            </a:r>
            <a:endParaRPr lang="eu-ES" sz="48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 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500034" y="4000504"/>
            <a:ext cx="77867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u-ES" dirty="0" smtClean="0">
              <a:latin typeface="Arial Black" pitchFamily="34" charset="0"/>
            </a:endParaRPr>
          </a:p>
          <a:p>
            <a:endParaRPr lang="eu-ES" dirty="0" smtClean="0">
              <a:latin typeface="Arial Black" pitchFamily="34" charset="0"/>
            </a:endParaRPr>
          </a:p>
          <a:p>
            <a:endParaRPr lang="eu-ES" dirty="0" smtClean="0">
              <a:latin typeface="Arial Black" pitchFamily="34" charset="0"/>
            </a:endParaRPr>
          </a:p>
          <a:p>
            <a:endParaRPr lang="eu-ES" dirty="0" smtClean="0">
              <a:latin typeface="Arial Black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57158" y="285728"/>
            <a:ext cx="7500990" cy="2357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u-ES" sz="2400" dirty="0" smtClean="0">
                <a:solidFill>
                  <a:schemeClr val="tx1"/>
                </a:solidFill>
                <a:latin typeface="Arial Black" pitchFamily="34" charset="0"/>
              </a:rPr>
              <a:t>HAUR GUZTIAK ESKUBIDE BERDINAK IZAN BEHAR DITUZTE</a:t>
            </a:r>
          </a:p>
          <a:p>
            <a:pPr algn="ctr"/>
            <a:endParaRPr lang="eu-ES" sz="2400" dirty="0" smtClean="0">
              <a:solidFill>
                <a:schemeClr val="tx1"/>
              </a:solidFill>
              <a:latin typeface="Arial Black" pitchFamily="34" charset="0"/>
            </a:endParaRPr>
          </a:p>
          <a:p>
            <a:pPr algn="ctr"/>
            <a:r>
              <a:rPr lang="eu-ES" sz="2400" dirty="0" smtClean="0">
                <a:solidFill>
                  <a:schemeClr val="tx1"/>
                </a:solidFill>
                <a:latin typeface="Arial Black" pitchFamily="34" charset="0"/>
              </a:rPr>
              <a:t>BERDIN IZANDA,  ZE NAZIONALITATE, ARRAZA, ERLIJIO EDO HIZKUNTZA DUZUN …</a:t>
            </a:r>
          </a:p>
          <a:p>
            <a:pPr algn="ctr"/>
            <a:endParaRPr lang="eu-ES" dirty="0"/>
          </a:p>
        </p:txBody>
      </p:sp>
    </p:spTree>
  </p:cSld>
  <p:clrMapOvr>
    <a:masterClrMapping/>
  </p:clrMapOvr>
  <p:transition advTm="15000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5" name="4 CuadroTexto"/>
          <p:cNvSpPr txBox="1"/>
          <p:nvPr/>
        </p:nvSpPr>
        <p:spPr>
          <a:xfrm>
            <a:off x="142844" y="1714488"/>
            <a:ext cx="920675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u-ES" dirty="0" smtClean="0">
              <a:latin typeface="Arial Black" pitchFamily="34" charset="0"/>
            </a:endParaRPr>
          </a:p>
          <a:p>
            <a:pPr algn="ctr"/>
            <a:endParaRPr lang="eu-ES" dirty="0" smtClean="0">
              <a:latin typeface="Arial Black" pitchFamily="34" charset="0"/>
            </a:endParaRPr>
          </a:p>
          <a:p>
            <a:pPr algn="ctr"/>
            <a:endParaRPr lang="eu-ES" dirty="0" smtClean="0">
              <a:latin typeface="Arial Black" pitchFamily="34" charset="0"/>
            </a:endParaRPr>
          </a:p>
          <a:p>
            <a:pPr algn="ctr"/>
            <a:r>
              <a:rPr lang="eu-ES" sz="2400" dirty="0" smtClean="0">
                <a:latin typeface="Arial Black" pitchFamily="34" charset="0"/>
              </a:rPr>
              <a:t>ESKOLETAN HEZKUNTZA ETIKOA BULTZATU NAHI DA,</a:t>
            </a:r>
          </a:p>
          <a:p>
            <a:pPr algn="ctr"/>
            <a:r>
              <a:rPr lang="eu-ES" sz="2400" dirty="0" smtClean="0">
                <a:latin typeface="Arial Black" pitchFamily="34" charset="0"/>
              </a:rPr>
              <a:t> </a:t>
            </a:r>
          </a:p>
          <a:p>
            <a:pPr algn="ctr"/>
            <a:r>
              <a:rPr lang="eu-ES" sz="2400" dirty="0" smtClean="0">
                <a:latin typeface="Arial Black" pitchFamily="34" charset="0"/>
              </a:rPr>
              <a:t>HORRETARAKO</a:t>
            </a:r>
          </a:p>
          <a:p>
            <a:pPr algn="ctr"/>
            <a:endParaRPr lang="eu-ES" sz="2400" dirty="0" smtClean="0">
              <a:latin typeface="Arial Black" pitchFamily="34" charset="0"/>
            </a:endParaRPr>
          </a:p>
          <a:p>
            <a:pPr algn="ctr"/>
            <a:endParaRPr lang="eu-ES" sz="2400" dirty="0" smtClean="0">
              <a:latin typeface="Arial Black" pitchFamily="34" charset="0"/>
            </a:endParaRPr>
          </a:p>
          <a:p>
            <a:pPr algn="ctr"/>
            <a:r>
              <a:rPr lang="eu-ES" sz="2400" dirty="0" smtClean="0">
                <a:latin typeface="Arial Black" pitchFamily="34" charset="0"/>
              </a:rPr>
              <a:t>DEMOKRAZIA GIROA EZINBESTEKO DA.</a:t>
            </a:r>
            <a:endParaRPr lang="eu-ES" sz="24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072337"/>
          </a:xfrm>
        </p:spPr>
      </p:pic>
      <p:sp>
        <p:nvSpPr>
          <p:cNvPr id="5" name="4 CuadroTexto"/>
          <p:cNvSpPr txBox="1"/>
          <p:nvPr/>
        </p:nvSpPr>
        <p:spPr>
          <a:xfrm>
            <a:off x="142844" y="2214554"/>
            <a:ext cx="878687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u-ES" sz="2400" dirty="0" smtClean="0">
              <a:latin typeface="Arial Black" pitchFamily="34" charset="0"/>
            </a:endParaRPr>
          </a:p>
          <a:p>
            <a:pPr algn="ctr"/>
            <a:r>
              <a:rPr lang="eu-ES" sz="2800" u="sng" dirty="0" smtClean="0">
                <a:latin typeface="Arial Black" pitchFamily="34" charset="0"/>
              </a:rPr>
              <a:t>DEMOKRAZIAK DAKARRENA  </a:t>
            </a:r>
            <a:r>
              <a:rPr lang="eu-ES" sz="2800" u="sng" dirty="0" err="1" smtClean="0">
                <a:latin typeface="Arial Black" pitchFamily="34" charset="0"/>
              </a:rPr>
              <a:t>DA</a:t>
            </a:r>
            <a:r>
              <a:rPr lang="eu-ES" sz="2800" u="sng" dirty="0" smtClean="0">
                <a:latin typeface="Arial Black" pitchFamily="34" charset="0"/>
              </a:rPr>
              <a:t>:</a:t>
            </a:r>
          </a:p>
          <a:p>
            <a:pPr algn="ctr"/>
            <a:endParaRPr lang="eu-ES" sz="2800" dirty="0" smtClean="0">
              <a:latin typeface="Arial Black" pitchFamily="34" charset="0"/>
            </a:endParaRPr>
          </a:p>
          <a:p>
            <a:pPr algn="ctr"/>
            <a:r>
              <a:rPr lang="eu-ES" sz="2800" dirty="0" smtClean="0">
                <a:latin typeface="Arial Black" pitchFamily="34" charset="0"/>
              </a:rPr>
              <a:t>ERANTZUKIZUNAK KONPARTITU</a:t>
            </a:r>
          </a:p>
          <a:p>
            <a:pPr algn="ctr"/>
            <a:endParaRPr lang="eu-ES" sz="2800" dirty="0" smtClean="0">
              <a:latin typeface="Arial Black" pitchFamily="34" charset="0"/>
            </a:endParaRPr>
          </a:p>
          <a:p>
            <a:pPr algn="ctr"/>
            <a:endParaRPr lang="eu-ES" sz="2800" dirty="0" smtClean="0">
              <a:latin typeface="Arial Black" pitchFamily="34" charset="0"/>
            </a:endParaRPr>
          </a:p>
          <a:p>
            <a:pPr algn="ctr"/>
            <a:r>
              <a:rPr lang="eu-ES" sz="2800" dirty="0" smtClean="0">
                <a:latin typeface="Arial Black" pitchFamily="34" charset="0"/>
              </a:rPr>
              <a:t>BAKOITZAREN ESKUBIDEAK BERMATU</a:t>
            </a:r>
          </a:p>
          <a:p>
            <a:pPr algn="ctr"/>
            <a:endParaRPr lang="eu-ES" sz="2800" dirty="0" smtClean="0">
              <a:latin typeface="Arial Black" pitchFamily="34" charset="0"/>
            </a:endParaRPr>
          </a:p>
          <a:p>
            <a:pPr algn="ctr"/>
            <a:endParaRPr lang="eu-ES" sz="2800" dirty="0" smtClean="0">
              <a:latin typeface="Arial Black" pitchFamily="34" charset="0"/>
            </a:endParaRPr>
          </a:p>
          <a:p>
            <a:pPr algn="ctr"/>
            <a:r>
              <a:rPr lang="eu-ES" sz="2800" dirty="0" smtClean="0">
                <a:latin typeface="Arial Black" pitchFamily="34" charset="0"/>
              </a:rPr>
              <a:t>BESTEENGANAKO ERRESPETUA ETA </a:t>
            </a:r>
          </a:p>
          <a:p>
            <a:pPr algn="ctr"/>
            <a:r>
              <a:rPr lang="eu-ES" sz="2800" dirty="0" smtClean="0">
                <a:latin typeface="Arial Black" pitchFamily="34" charset="0"/>
              </a:rPr>
              <a:t>ONGIZATEA SUSTATU</a:t>
            </a:r>
          </a:p>
        </p:txBody>
      </p:sp>
    </p:spTree>
  </p:cSld>
  <p:clrMapOvr>
    <a:masterClrMapping/>
  </p:clrMapOvr>
  <p:transition advTm="21000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4 CuadroTexto"/>
          <p:cNvSpPr txBox="1"/>
          <p:nvPr/>
        </p:nvSpPr>
        <p:spPr>
          <a:xfrm>
            <a:off x="1428728" y="357166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3200" b="1" dirty="0" smtClean="0">
                <a:solidFill>
                  <a:srgbClr val="FFC000"/>
                </a:solidFill>
                <a:latin typeface="Kristen ITC" pitchFamily="66" charset="0"/>
              </a:rPr>
              <a:t>INKLUSIOA    </a:t>
            </a:r>
          </a:p>
          <a:p>
            <a:pPr algn="ctr"/>
            <a:r>
              <a:rPr lang="eu-ES" sz="3200" b="1" dirty="0" smtClean="0">
                <a:solidFill>
                  <a:srgbClr val="FFC000"/>
                </a:solidFill>
                <a:latin typeface="Kristen ITC" pitchFamily="66" charset="0"/>
              </a:rPr>
              <a:t>ETA</a:t>
            </a:r>
          </a:p>
          <a:p>
            <a:pPr algn="ctr"/>
            <a:r>
              <a:rPr lang="eu-ES" sz="3200" b="1" dirty="0" smtClean="0">
                <a:solidFill>
                  <a:srgbClr val="FFC000"/>
                </a:solidFill>
                <a:latin typeface="Kristen ITC" pitchFamily="66" charset="0"/>
              </a:rPr>
              <a:t> INDIBIDUALISMOA</a:t>
            </a:r>
            <a:endParaRPr lang="eu-ES" sz="3200" b="1" dirty="0">
              <a:solidFill>
                <a:srgbClr val="FFC0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0" y="0"/>
            <a:ext cx="886973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2400" dirty="0" smtClean="0">
                <a:solidFill>
                  <a:srgbClr val="FFFF00"/>
                </a:solidFill>
                <a:latin typeface="Arial Black" pitchFamily="34" charset="0"/>
              </a:rPr>
              <a:t>HEZKUNTZA PREMIA BEREZIA DITUZTEN</a:t>
            </a:r>
          </a:p>
          <a:p>
            <a:pPr algn="ctr"/>
            <a:r>
              <a:rPr lang="eu-ES" sz="2400" dirty="0" smtClean="0">
                <a:solidFill>
                  <a:srgbClr val="FFFF00"/>
                </a:solidFill>
                <a:latin typeface="Arial Black" pitchFamily="34" charset="0"/>
              </a:rPr>
              <a:t> IKASLEENTZAKO </a:t>
            </a:r>
          </a:p>
          <a:p>
            <a:pPr algn="ctr"/>
            <a:r>
              <a:rPr lang="eu-ES" sz="2400" dirty="0" smtClean="0">
                <a:solidFill>
                  <a:srgbClr val="FFFF00"/>
                </a:solidFill>
                <a:latin typeface="Arial Black" pitchFamily="34" charset="0"/>
              </a:rPr>
              <a:t>CURRICULUMA MALGUA</a:t>
            </a:r>
          </a:p>
          <a:p>
            <a:endParaRPr lang="eu-ES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5000636"/>
            <a:ext cx="7702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2400" dirty="0" smtClean="0">
                <a:solidFill>
                  <a:srgbClr val="7030A0"/>
                </a:solidFill>
                <a:latin typeface="Arial Black" pitchFamily="34" charset="0"/>
              </a:rPr>
              <a:t>PROIEKTUAK BERAIEN ERRITMOETARA ETA</a:t>
            </a:r>
          </a:p>
          <a:p>
            <a:pPr algn="ctr"/>
            <a:r>
              <a:rPr lang="eu-ES" sz="2400" dirty="0" smtClean="0">
                <a:solidFill>
                  <a:srgbClr val="7030A0"/>
                </a:solidFill>
                <a:latin typeface="Arial Black" pitchFamily="34" charset="0"/>
              </a:rPr>
              <a:t> BEREZITAZUNETARA EGOKITU</a:t>
            </a:r>
            <a:endParaRPr lang="eu-ES" sz="2400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19000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0" y="500042"/>
            <a:ext cx="9144000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u-ES" sz="40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40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eu-ES" sz="4000" dirty="0" smtClean="0">
                <a:solidFill>
                  <a:srgbClr val="00B050"/>
                </a:solidFill>
                <a:latin typeface="Arial Black" pitchFamily="34" charset="0"/>
              </a:rPr>
              <a:t>HAURRA BERE IKASKETEN PROTAGONISTA IZANGO DA,  IRAKASLEA BERE BIDEA</a:t>
            </a:r>
          </a:p>
          <a:p>
            <a:pPr algn="ctr"/>
            <a:r>
              <a:rPr lang="eu-ES" sz="4000" dirty="0" smtClean="0">
                <a:solidFill>
                  <a:srgbClr val="00B050"/>
                </a:solidFill>
                <a:latin typeface="Arial Black" pitchFamily="34" charset="0"/>
              </a:rPr>
              <a:t> ZUZENTZEA DUELA HELBURU. </a:t>
            </a: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endParaRPr lang="eu-ES" sz="32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eu-ES" sz="3200" dirty="0" smtClean="0">
                <a:solidFill>
                  <a:srgbClr val="00B0F0"/>
                </a:solidFill>
                <a:latin typeface="Arial Black" pitchFamily="34" charset="0"/>
              </a:rPr>
              <a:t> </a:t>
            </a:r>
            <a:endParaRPr lang="eu-ES" sz="40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25000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1071538" y="714356"/>
            <a:ext cx="80513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Materialak auto zuzentzaileak dira.</a:t>
            </a:r>
          </a:p>
          <a:p>
            <a:pPr algn="ctr"/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 Haurra hauekin aritzean ondo</a:t>
            </a:r>
          </a:p>
          <a:p>
            <a:pPr algn="ctr"/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 badoaz ala ez antzematen du.  </a:t>
            </a:r>
            <a:endParaRPr lang="es-ES" sz="3200" dirty="0" smtClean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niña pintand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9001156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4 CuadroTexto"/>
          <p:cNvSpPr txBox="1"/>
          <p:nvPr/>
        </p:nvSpPr>
        <p:spPr>
          <a:xfrm>
            <a:off x="3929058" y="285728"/>
            <a:ext cx="5214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200" b="1" dirty="0" smtClean="0">
                <a:solidFill>
                  <a:srgbClr val="0070C0"/>
                </a:solidFill>
                <a:latin typeface="Kristen ITC" pitchFamily="66" charset="0"/>
              </a:rPr>
              <a:t>SORMEN   BALOREA</a:t>
            </a:r>
            <a:endParaRPr lang="eu-ES" sz="32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0" y="285728"/>
            <a:ext cx="8190512" cy="70480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SORMENA  PERTSONA BAKOITZAK</a:t>
            </a:r>
          </a:p>
          <a:p>
            <a:pPr algn="ctr"/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 BEREZKOA DUENA DA</a:t>
            </a: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        </a:t>
            </a: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eu-ES" sz="3200" dirty="0" smtClean="0">
                <a:solidFill>
                  <a:srgbClr val="FFFF00"/>
                </a:solidFill>
                <a:latin typeface="Arial Black" pitchFamily="34" charset="0"/>
              </a:rPr>
              <a:t>      IRUDIMENA  ASKE UZTEA DA</a:t>
            </a: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sz="32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endParaRPr lang="eu-ES" dirty="0" smtClean="0"/>
          </a:p>
          <a:p>
            <a:endParaRPr lang="eu-ES" dirty="0" smtClean="0"/>
          </a:p>
        </p:txBody>
      </p:sp>
    </p:spTree>
  </p:cSld>
  <p:clrMapOvr>
    <a:masterClrMapping/>
  </p:clrMapOvr>
  <p:transition advTm="10000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5 CuadroTexto"/>
          <p:cNvSpPr txBox="1"/>
          <p:nvPr/>
        </p:nvSpPr>
        <p:spPr>
          <a:xfrm>
            <a:off x="1714480" y="928670"/>
            <a:ext cx="6367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3600" b="1" dirty="0" smtClean="0">
                <a:solidFill>
                  <a:srgbClr val="FFFF00"/>
                </a:solidFill>
                <a:latin typeface="Kristen ITC" pitchFamily="66" charset="0"/>
              </a:rPr>
              <a:t>MAITASUN     BALOREA</a:t>
            </a:r>
            <a:endParaRPr lang="eu-ES" sz="36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advTm="4000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214282" y="428604"/>
            <a:ext cx="860152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2800" dirty="0" smtClean="0">
                <a:solidFill>
                  <a:srgbClr val="C00000"/>
                </a:solidFill>
                <a:latin typeface="Arial Black" pitchFamily="34" charset="0"/>
              </a:rPr>
              <a:t>HAUR BAKOITZARI SORMENA AZALTZEKO</a:t>
            </a:r>
          </a:p>
          <a:p>
            <a:pPr algn="ctr"/>
            <a:r>
              <a:rPr lang="eu-ES" sz="2800" dirty="0" smtClean="0">
                <a:solidFill>
                  <a:srgbClr val="C00000"/>
                </a:solidFill>
                <a:latin typeface="Arial Black" pitchFamily="34" charset="0"/>
              </a:rPr>
              <a:t> AUKERA EMAN BEHAR ZAIO</a:t>
            </a:r>
            <a:endParaRPr lang="eu-ES" sz="28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6" name="SOMEWHERE OVER THE RAINB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basque_lw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ln w="76200">
            <a:solidFill>
              <a:srgbClr val="00B050"/>
            </a:solidFill>
          </a:ln>
        </p:spPr>
      </p:pic>
      <p:sp>
        <p:nvSpPr>
          <p:cNvPr id="5" name="4 CuadroTexto"/>
          <p:cNvSpPr txBox="1"/>
          <p:nvPr/>
        </p:nvSpPr>
        <p:spPr>
          <a:xfrm>
            <a:off x="1285852" y="285728"/>
            <a:ext cx="67279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u-ES" sz="2000" b="1" dirty="0" smtClean="0">
                <a:solidFill>
                  <a:srgbClr val="FF0000"/>
                </a:solidFill>
                <a:latin typeface="Arial Black" pitchFamily="34" charset="0"/>
              </a:rPr>
              <a:t>GURE   KULTURA,  HIZKUNTZA, OHITURAK … </a:t>
            </a:r>
          </a:p>
          <a:p>
            <a:pPr algn="ctr"/>
            <a:r>
              <a:rPr lang="eu-ES" sz="2000" b="1" dirty="0" smtClean="0">
                <a:solidFill>
                  <a:srgbClr val="FF0000"/>
                </a:solidFill>
                <a:latin typeface="Arial Black" pitchFamily="34" charset="0"/>
              </a:rPr>
              <a:t>ESKOLAN IRAKATSI BEHAR DIRA</a:t>
            </a:r>
            <a:endParaRPr lang="eu-ES" sz="2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74000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 rot="21016295">
            <a:off x="15689" y="189020"/>
            <a:ext cx="898701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200" b="1" dirty="0" smtClean="0"/>
              <a:t>IRAKASLEAK  EMOZIOAK AZALARAZTEKO </a:t>
            </a:r>
          </a:p>
          <a:p>
            <a:r>
              <a:rPr lang="eu-ES" sz="3200" b="1" dirty="0" smtClean="0"/>
              <a:t>EZ DU BELDURRIK IZAN BEHAR</a:t>
            </a:r>
            <a:endParaRPr lang="eu-ES" sz="3200" b="1" dirty="0"/>
          </a:p>
        </p:txBody>
      </p:sp>
    </p:spTree>
  </p:cSld>
  <p:clrMapOvr>
    <a:masterClrMapping/>
  </p:clrMapOvr>
  <p:transition advTm="26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>
            <a:off x="1285852" y="1000108"/>
            <a:ext cx="744466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4000" b="1" dirty="0" smtClean="0">
                <a:solidFill>
                  <a:srgbClr val="FFC000"/>
                </a:solidFill>
                <a:latin typeface="Kristen ITC" pitchFamily="66" charset="0"/>
              </a:rPr>
              <a:t>PASIOA   JARRI   EGITEN </a:t>
            </a:r>
          </a:p>
          <a:p>
            <a:r>
              <a:rPr lang="eu-ES" sz="4000" b="1" dirty="0" smtClean="0">
                <a:solidFill>
                  <a:srgbClr val="FFC000"/>
                </a:solidFill>
                <a:latin typeface="Kristen ITC" pitchFamily="66" charset="0"/>
              </a:rPr>
              <a:t>DUZUN    GUZTIAREKIN</a:t>
            </a:r>
            <a:endParaRPr lang="eu-ES" sz="4000" b="1" dirty="0">
              <a:solidFill>
                <a:srgbClr val="FFC0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advTm="16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mages 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4 CuadroTexto"/>
          <p:cNvSpPr txBox="1"/>
          <p:nvPr/>
        </p:nvSpPr>
        <p:spPr>
          <a:xfrm rot="21186929">
            <a:off x="571472" y="714356"/>
            <a:ext cx="7986060" cy="2554545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u-ES" sz="3200" b="1" dirty="0" smtClean="0">
                <a:latin typeface="Arial Black" pitchFamily="34" charset="0"/>
              </a:rPr>
              <a:t>MAITATUA     SENTITZEAK </a:t>
            </a:r>
          </a:p>
          <a:p>
            <a:pPr algn="ctr"/>
            <a:endParaRPr lang="eu-ES" sz="3200" b="1" dirty="0" smtClean="0">
              <a:ln>
                <a:solidFill>
                  <a:sysClr val="windowText" lastClr="00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eu-ES" sz="3200" b="1" dirty="0" smtClean="0">
                <a:latin typeface="Arial Black" pitchFamily="34" charset="0"/>
              </a:rPr>
              <a:t> IKASTEKO  INTERESA  ETA</a:t>
            </a:r>
          </a:p>
          <a:p>
            <a:pPr algn="ctr"/>
            <a:endParaRPr lang="eu-ES" sz="3200" b="1" dirty="0" smtClean="0">
              <a:latin typeface="Arial Black" pitchFamily="34" charset="0"/>
            </a:endParaRPr>
          </a:p>
          <a:p>
            <a:pPr algn="ctr"/>
            <a:r>
              <a:rPr lang="eu-ES" sz="3200" b="1" dirty="0" smtClean="0">
                <a:latin typeface="Arial Black" pitchFamily="34" charset="0"/>
              </a:rPr>
              <a:t> ILUSIOA    EMATEN  DIZU</a:t>
            </a:r>
            <a:endParaRPr lang="eu-ES" sz="3200" b="1" dirty="0">
              <a:latin typeface="Arial Black" pitchFamily="34" charset="0"/>
            </a:endParaRPr>
          </a:p>
        </p:txBody>
      </p:sp>
    </p:spTree>
  </p:cSld>
  <p:clrMapOvr>
    <a:masterClrMapping/>
  </p:clrMapOvr>
  <p:transition advTm="24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4 CuadroTexto"/>
          <p:cNvSpPr txBox="1"/>
          <p:nvPr/>
        </p:nvSpPr>
        <p:spPr>
          <a:xfrm>
            <a:off x="714348" y="5429264"/>
            <a:ext cx="75009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3200" b="1" dirty="0" smtClean="0">
                <a:solidFill>
                  <a:srgbClr val="7030A0"/>
                </a:solidFill>
                <a:latin typeface="Kristen ITC" pitchFamily="66" charset="0"/>
              </a:rPr>
              <a:t>KONPETENTZI   OROKORRAK   </a:t>
            </a:r>
            <a:r>
              <a:rPr lang="eu-ES" sz="4800" b="1" dirty="0" smtClean="0">
                <a:solidFill>
                  <a:srgbClr val="7030A0"/>
                </a:solidFill>
                <a:latin typeface="Kristen ITC" pitchFamily="66" charset="0"/>
              </a:rPr>
              <a:t>+</a:t>
            </a:r>
            <a:r>
              <a:rPr lang="eu-ES" sz="3200" b="1" dirty="0" smtClean="0">
                <a:solidFill>
                  <a:srgbClr val="7030A0"/>
                </a:solidFill>
                <a:latin typeface="Kristen ITC" pitchFamily="66" charset="0"/>
              </a:rPr>
              <a:t>  HEZKUNTZA   ETIKOA</a:t>
            </a:r>
            <a:endParaRPr lang="eu-ES" sz="3200" b="1" dirty="0">
              <a:solidFill>
                <a:srgbClr val="7030A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advTm="25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images 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4 CuadroTexto"/>
          <p:cNvSpPr txBox="1"/>
          <p:nvPr/>
        </p:nvSpPr>
        <p:spPr>
          <a:xfrm>
            <a:off x="928662" y="500042"/>
            <a:ext cx="64956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u-ES" sz="3600" b="1" dirty="0" smtClean="0">
                <a:solidFill>
                  <a:srgbClr val="FFFF00"/>
                </a:solidFill>
                <a:latin typeface="Kristen ITC" pitchFamily="66" charset="0"/>
              </a:rPr>
              <a:t>ASKATASUN   BALOREA</a:t>
            </a:r>
            <a:endParaRPr lang="eu-ES" sz="36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28604"/>
            <a:ext cx="9143999" cy="5072098"/>
          </a:xfrm>
        </p:spPr>
      </p:pic>
      <p:sp>
        <p:nvSpPr>
          <p:cNvPr id="5" name="4 CuadroTexto"/>
          <p:cNvSpPr txBox="1"/>
          <p:nvPr/>
        </p:nvSpPr>
        <p:spPr>
          <a:xfrm>
            <a:off x="714348" y="5072074"/>
            <a:ext cx="69294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2800" dirty="0" smtClean="0">
                <a:latin typeface="Arial Black" pitchFamily="34" charset="0"/>
              </a:rPr>
              <a:t>TALDE SOZIALETAN EMATEN DA,  NORBERA DEN MODUAN AGERTZEKO ESKUBIDEA DU</a:t>
            </a:r>
            <a:endParaRPr lang="eu-ES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 advTm="16000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5 CuadroTexto"/>
          <p:cNvSpPr txBox="1"/>
          <p:nvPr/>
        </p:nvSpPr>
        <p:spPr>
          <a:xfrm rot="20958825">
            <a:off x="-524356" y="783074"/>
            <a:ext cx="97934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u-ES" sz="2800" b="1" dirty="0" smtClean="0">
                <a:solidFill>
                  <a:srgbClr val="0070C0"/>
                </a:solidFill>
                <a:latin typeface="Arial Black" pitchFamily="34" charset="0"/>
              </a:rPr>
              <a:t>NORBERAK, ASKATASUNEZ ZERBAIT </a:t>
            </a:r>
          </a:p>
          <a:p>
            <a:pPr algn="ctr"/>
            <a:r>
              <a:rPr lang="eu-ES" sz="2800" b="1" dirty="0" smtClean="0">
                <a:solidFill>
                  <a:srgbClr val="0070C0"/>
                </a:solidFill>
                <a:latin typeface="Arial Black" pitchFamily="34" charset="0"/>
              </a:rPr>
              <a:t>AUKERATZEN BADU</a:t>
            </a:r>
          </a:p>
          <a:p>
            <a:pPr algn="ctr"/>
            <a:r>
              <a:rPr lang="eu-ES" sz="2800" b="1" dirty="0" smtClean="0">
                <a:solidFill>
                  <a:srgbClr val="0070C0"/>
                </a:solidFill>
                <a:latin typeface="Arial Black" pitchFamily="34" charset="0"/>
              </a:rPr>
              <a:t>BALORE GEHIAGO EMANGO DIO</a:t>
            </a:r>
            <a:endParaRPr lang="eu-ES" sz="28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Tm="19000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191</Words>
  <Application>Microsoft Office PowerPoint</Application>
  <PresentationFormat>Presentación en pantalla (4:3)</PresentationFormat>
  <Paragraphs>84</Paragraphs>
  <Slides>21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83</cp:revision>
  <dcterms:created xsi:type="dcterms:W3CDTF">2011-02-09T20:35:22Z</dcterms:created>
  <dcterms:modified xsi:type="dcterms:W3CDTF">2011-02-15T20:50:23Z</dcterms:modified>
</cp:coreProperties>
</file>