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50948-B2F1-4434-AF47-22ED9291A76A}" type="datetimeFigureOut">
              <a:rPr lang="es-PA" smtClean="0"/>
              <a:t>01/27/2011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A9A74-03D3-4905-8073-A7E860FB668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50948-B2F1-4434-AF47-22ED9291A76A}" type="datetimeFigureOut">
              <a:rPr lang="es-PA" smtClean="0"/>
              <a:t>01/27/2011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A9A74-03D3-4905-8073-A7E860FB668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50948-B2F1-4434-AF47-22ED9291A76A}" type="datetimeFigureOut">
              <a:rPr lang="es-PA" smtClean="0"/>
              <a:t>01/27/2011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A9A74-03D3-4905-8073-A7E860FB668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50948-B2F1-4434-AF47-22ED9291A76A}" type="datetimeFigureOut">
              <a:rPr lang="es-PA" smtClean="0"/>
              <a:t>01/27/2011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A9A74-03D3-4905-8073-A7E860FB668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50948-B2F1-4434-AF47-22ED9291A76A}" type="datetimeFigureOut">
              <a:rPr lang="es-PA" smtClean="0"/>
              <a:t>01/27/2011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A9A74-03D3-4905-8073-A7E860FB668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50948-B2F1-4434-AF47-22ED9291A76A}" type="datetimeFigureOut">
              <a:rPr lang="es-PA" smtClean="0"/>
              <a:t>01/27/2011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A9A74-03D3-4905-8073-A7E860FB668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50948-B2F1-4434-AF47-22ED9291A76A}" type="datetimeFigureOut">
              <a:rPr lang="es-PA" smtClean="0"/>
              <a:t>01/27/2011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A9A74-03D3-4905-8073-A7E860FB668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50948-B2F1-4434-AF47-22ED9291A76A}" type="datetimeFigureOut">
              <a:rPr lang="es-PA" smtClean="0"/>
              <a:t>01/27/2011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A9A74-03D3-4905-8073-A7E860FB668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50948-B2F1-4434-AF47-22ED9291A76A}" type="datetimeFigureOut">
              <a:rPr lang="es-PA" smtClean="0"/>
              <a:t>01/27/2011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A9A74-03D3-4905-8073-A7E860FB668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50948-B2F1-4434-AF47-22ED9291A76A}" type="datetimeFigureOut">
              <a:rPr lang="es-PA" smtClean="0"/>
              <a:t>01/27/2011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A9A74-03D3-4905-8073-A7E860FB668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50948-B2F1-4434-AF47-22ED9291A76A}" type="datetimeFigureOut">
              <a:rPr lang="es-PA" smtClean="0"/>
              <a:t>01/27/2011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5A9A74-03D3-4905-8073-A7E860FB6687}" type="slidenum">
              <a:rPr lang="es-PA" smtClean="0"/>
              <a:t>‹Nº›</a:t>
            </a:fld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FA50948-B2F1-4434-AF47-22ED9291A76A}" type="datetimeFigureOut">
              <a:rPr lang="es-PA" smtClean="0"/>
              <a:t>01/27/2011</a:t>
            </a:fld>
            <a:endParaRPr lang="es-PA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75A9A74-03D3-4905-8073-A7E860FB6687}" type="slidenum">
              <a:rPr lang="es-PA" smtClean="0"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72008" y="377463"/>
            <a:ext cx="7772400" cy="1251337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P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Mapas Conceptual </a:t>
            </a:r>
            <a:endParaRPr lang="es-P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" t="19842" r="19570" b="15909"/>
          <a:stretch/>
        </p:blipFill>
        <p:spPr bwMode="auto">
          <a:xfrm>
            <a:off x="0" y="1592586"/>
            <a:ext cx="9143999" cy="526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2723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</TotalTime>
  <Words>2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Aspecto</vt:lpstr>
      <vt:lpstr>Mapas Conceptual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Diagrama Competencias Docentes</dc:title>
  <dc:creator>Msc.Sanchez</dc:creator>
  <cp:lastModifiedBy>Msc.Sanchez</cp:lastModifiedBy>
  <cp:revision>4</cp:revision>
  <dcterms:created xsi:type="dcterms:W3CDTF">2011-01-23T03:35:38Z</dcterms:created>
  <dcterms:modified xsi:type="dcterms:W3CDTF">2011-01-28T03:33:03Z</dcterms:modified>
</cp:coreProperties>
</file>