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11427-EE7D-4DDF-9CF6-072B05E3AC35}" type="datetimeFigureOut">
              <a:rPr lang="es-AR" smtClean="0"/>
              <a:t>18/10/2006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7B20B-711A-4535-A0FE-E6420BD105ED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11427-EE7D-4DDF-9CF6-072B05E3AC35}" type="datetimeFigureOut">
              <a:rPr lang="es-AR" smtClean="0"/>
              <a:t>18/10/2006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7B20B-711A-4535-A0FE-E6420BD105ED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11427-EE7D-4DDF-9CF6-072B05E3AC35}" type="datetimeFigureOut">
              <a:rPr lang="es-AR" smtClean="0"/>
              <a:t>18/10/2006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7B20B-711A-4535-A0FE-E6420BD105ED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11427-EE7D-4DDF-9CF6-072B05E3AC35}" type="datetimeFigureOut">
              <a:rPr lang="es-AR" smtClean="0"/>
              <a:t>18/10/2006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7B20B-711A-4535-A0FE-E6420BD105ED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11427-EE7D-4DDF-9CF6-072B05E3AC35}" type="datetimeFigureOut">
              <a:rPr lang="es-AR" smtClean="0"/>
              <a:t>18/10/2006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7B20B-711A-4535-A0FE-E6420BD105ED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11427-EE7D-4DDF-9CF6-072B05E3AC35}" type="datetimeFigureOut">
              <a:rPr lang="es-AR" smtClean="0"/>
              <a:t>18/10/2006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7B20B-711A-4535-A0FE-E6420BD105ED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11427-EE7D-4DDF-9CF6-072B05E3AC35}" type="datetimeFigureOut">
              <a:rPr lang="es-AR" smtClean="0"/>
              <a:t>18/10/2006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7B20B-711A-4535-A0FE-E6420BD105ED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11427-EE7D-4DDF-9CF6-072B05E3AC35}" type="datetimeFigureOut">
              <a:rPr lang="es-AR" smtClean="0"/>
              <a:t>18/10/2006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7B20B-711A-4535-A0FE-E6420BD105ED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11427-EE7D-4DDF-9CF6-072B05E3AC35}" type="datetimeFigureOut">
              <a:rPr lang="es-AR" smtClean="0"/>
              <a:t>18/10/2006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7B20B-711A-4535-A0FE-E6420BD105ED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11427-EE7D-4DDF-9CF6-072B05E3AC35}" type="datetimeFigureOut">
              <a:rPr lang="es-AR" smtClean="0"/>
              <a:t>18/10/2006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7B20B-711A-4535-A0FE-E6420BD105ED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11427-EE7D-4DDF-9CF6-072B05E3AC35}" type="datetimeFigureOut">
              <a:rPr lang="es-AR" smtClean="0"/>
              <a:t>18/10/2006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7B20B-711A-4535-A0FE-E6420BD105ED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B11427-EE7D-4DDF-9CF6-072B05E3AC35}" type="datetimeFigureOut">
              <a:rPr lang="es-AR" smtClean="0"/>
              <a:t>18/10/2006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07B20B-711A-4535-A0FE-E6420BD105ED}" type="slidenum">
              <a:rPr lang="es-AR" smtClean="0"/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Dibuj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5852" y="1643050"/>
            <a:ext cx="6829425" cy="4391025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4 Rectángulo"/>
          <p:cNvSpPr/>
          <p:nvPr/>
        </p:nvSpPr>
        <p:spPr>
          <a:xfrm>
            <a:off x="1214414" y="500042"/>
            <a:ext cx="660488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Patrones Locomotores</a:t>
            </a: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Dibujo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6812" y="1195387"/>
            <a:ext cx="6810375" cy="4467225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2</Words>
  <Application>Microsoft Office PowerPoint</Application>
  <PresentationFormat>Presentación en pantalla (4:3)</PresentationFormat>
  <Paragraphs>1</Paragraphs>
  <Slides>2</Slides>
  <Notes>0</Notes>
  <HiddenSlides>1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Diapositiva 1</vt:lpstr>
      <vt:lpstr>Diapositiva 2</vt:lpstr>
    </vt:vector>
  </TitlesOfParts>
  <Company>Windows XP Colossus Edition 2 Reloaded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Colossus User</dc:creator>
  <cp:lastModifiedBy>Colossus User</cp:lastModifiedBy>
  <cp:revision>2</cp:revision>
  <dcterms:created xsi:type="dcterms:W3CDTF">2006-10-18T06:16:30Z</dcterms:created>
  <dcterms:modified xsi:type="dcterms:W3CDTF">2006-10-18T06:34:35Z</dcterms:modified>
</cp:coreProperties>
</file>