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11427-EE7D-4DDF-9CF6-072B05E3AC35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B20B-711A-4535-A0FE-E6420BD105ED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ibuj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643050"/>
            <a:ext cx="6829425" cy="43910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4 Rectángulo"/>
          <p:cNvSpPr/>
          <p:nvPr/>
        </p:nvSpPr>
        <p:spPr>
          <a:xfrm>
            <a:off x="1214414" y="500042"/>
            <a:ext cx="6604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Patrones Locomotores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buj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1195387"/>
            <a:ext cx="6810375" cy="44672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Presentación en pantalla (4:3)</PresentationFormat>
  <Paragraphs>1</Paragraphs>
  <Slides>2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Colossus User</cp:lastModifiedBy>
  <cp:revision>2</cp:revision>
  <dcterms:created xsi:type="dcterms:W3CDTF">2006-10-18T06:16:30Z</dcterms:created>
  <dcterms:modified xsi:type="dcterms:W3CDTF">2006-10-18T06:34:35Z</dcterms:modified>
</cp:coreProperties>
</file>