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sldIdLst>
    <p:sldId id="256" r:id="rId2"/>
    <p:sldId id="257" r:id="rId3"/>
    <p:sldId id="258" r:id="rId4"/>
    <p:sldId id="259" r:id="rId5"/>
    <p:sldId id="260" r:id="rId6"/>
    <p:sldId id="261" r:id="rId7"/>
  </p:sldIdLst>
  <p:sldSz cx="9144000" cy="6858000" type="screen4x3"/>
  <p:notesSz cx="6858000" cy="9144000"/>
  <p:defaultTextStyle>
    <a:defPPr>
      <a:defRPr lang="es-ES_tradnl"/>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74" d="100"/>
          <a:sy n="74" d="100"/>
        </p:scale>
        <p:origin x="-104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a de título">
    <p:spTree>
      <p:nvGrpSpPr>
        <p:cNvPr id="1" name=""/>
        <p:cNvGrpSpPr/>
        <p:nvPr/>
      </p:nvGrpSpPr>
      <p:grpSpPr>
        <a:xfrm>
          <a:off x="0" y="0"/>
          <a:ext cx="0" cy="0"/>
          <a:chOff x="0" y="0"/>
          <a:chExt cx="0" cy="0"/>
        </a:xfrm>
      </p:grpSpPr>
      <p:sp>
        <p:nvSpPr>
          <p:cNvPr id="9" name="8 Título"/>
          <p:cNvSpPr>
            <a:spLocks noGrp="1"/>
          </p:cNvSpPr>
          <p:nvPr>
            <p:ph type="ctrTitle"/>
          </p:nvPr>
        </p:nvSpPr>
        <p:spPr>
          <a:xfrm>
            <a:off x="533400" y="1371600"/>
            <a:ext cx="7851648" cy="1828800"/>
          </a:xfrm>
          <a:ln>
            <a:noFill/>
          </a:ln>
        </p:spPr>
        <p:txBody>
          <a:bodyPr vert="horz" tIns="0" rIns="18288" bIns="0" anchor="b">
            <a:normAutofit/>
            <a:scene3d>
              <a:camera prst="orthographicFront"/>
              <a:lightRig rig="freezing" dir="t">
                <a:rot lat="0" lon="0" rev="5640000"/>
              </a:lightRig>
            </a:scene3d>
            <a:sp3d prstMaterial="flat">
              <a:bevelT w="38100" h="38100"/>
              <a:contourClr>
                <a:schemeClr val="tx2"/>
              </a:contourClr>
            </a:sp3d>
          </a:bodyPr>
          <a:lstStyle>
            <a:lvl1pPr algn="r" rtl="0">
              <a:spcBef>
                <a:spcPct val="0"/>
              </a:spcBef>
              <a:buNone/>
              <a:defRPr sz="5600" b="1">
                <a:ln>
                  <a:noFill/>
                </a:ln>
                <a:solidFill>
                  <a:schemeClr val="accent3">
                    <a:tint val="90000"/>
                    <a:satMod val="120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17" name="16 Subtítulo"/>
          <p:cNvSpPr>
            <a:spLocks noGrp="1"/>
          </p:cNvSpPr>
          <p:nvPr>
            <p:ph type="subTitle" idx="1"/>
          </p:nvPr>
        </p:nvSpPr>
        <p:spPr>
          <a:xfrm>
            <a:off x="533400" y="3228536"/>
            <a:ext cx="7854696" cy="1752600"/>
          </a:xfrm>
        </p:spPr>
        <p:txBody>
          <a:bodyPr lIns="0" rIns="18288"/>
          <a:lstStyle>
            <a:lvl1pPr marL="0" marR="45720" indent="0" algn="r">
              <a:buNone/>
              <a:defRPr>
                <a:solidFill>
                  <a:schemeClr val="tx1"/>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30" name="29 Marcador de fecha"/>
          <p:cNvSpPr>
            <a:spLocks noGrp="1"/>
          </p:cNvSpPr>
          <p:nvPr>
            <p:ph type="dt" sz="half" idx="10"/>
          </p:nvPr>
        </p:nvSpPr>
        <p:spPr/>
        <p:txBody>
          <a:bodyPr/>
          <a:lstStyle/>
          <a:p>
            <a:fld id="{4C5591C9-78BC-4F8F-A0F2-7D23B5C474A7}" type="datetimeFigureOut">
              <a:rPr lang="es-ES_tradnl" smtClean="0"/>
              <a:pPr/>
              <a:t>12/07/2010</a:t>
            </a:fld>
            <a:endParaRPr lang="es-ES_tradnl" dirty="0"/>
          </a:p>
        </p:txBody>
      </p:sp>
      <p:sp>
        <p:nvSpPr>
          <p:cNvPr id="19" name="18 Marcador de pie de página"/>
          <p:cNvSpPr>
            <a:spLocks noGrp="1"/>
          </p:cNvSpPr>
          <p:nvPr>
            <p:ph type="ftr" sz="quarter" idx="11"/>
          </p:nvPr>
        </p:nvSpPr>
        <p:spPr/>
        <p:txBody>
          <a:bodyPr/>
          <a:lstStyle/>
          <a:p>
            <a:endParaRPr lang="es-ES_tradnl" dirty="0"/>
          </a:p>
        </p:txBody>
      </p:sp>
      <p:sp>
        <p:nvSpPr>
          <p:cNvPr id="27" name="26 Marcador de número de diapositiva"/>
          <p:cNvSpPr>
            <a:spLocks noGrp="1"/>
          </p:cNvSpPr>
          <p:nvPr>
            <p:ph type="sldNum" sz="quarter" idx="12"/>
          </p:nvPr>
        </p:nvSpPr>
        <p:spPr/>
        <p:txBody>
          <a:bodyPr/>
          <a:lstStyle/>
          <a:p>
            <a:fld id="{21188CF3-6828-4618-86E8-936690551362}" type="slidenum">
              <a:rPr lang="es-ES_tradnl" smtClean="0"/>
              <a:pPr/>
              <a:t>‹Nº›</a:t>
            </a:fld>
            <a:endParaRPr lang="es-ES_tradnl"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C5591C9-78BC-4F8F-A0F2-7D23B5C474A7}" type="datetimeFigureOut">
              <a:rPr lang="es-ES_tradnl" smtClean="0"/>
              <a:pPr/>
              <a:t>12/07/2010</a:t>
            </a:fld>
            <a:endParaRPr lang="es-ES_tradnl" dirty="0"/>
          </a:p>
        </p:txBody>
      </p:sp>
      <p:sp>
        <p:nvSpPr>
          <p:cNvPr id="5" name="4 Marcador de pie de página"/>
          <p:cNvSpPr>
            <a:spLocks noGrp="1"/>
          </p:cNvSpPr>
          <p:nvPr>
            <p:ph type="ftr" sz="quarter" idx="11"/>
          </p:nvPr>
        </p:nvSpPr>
        <p:spPr/>
        <p:txBody>
          <a:bodyPr/>
          <a:lstStyle/>
          <a:p>
            <a:endParaRPr lang="es-ES_tradnl" dirty="0"/>
          </a:p>
        </p:txBody>
      </p:sp>
      <p:sp>
        <p:nvSpPr>
          <p:cNvPr id="6" name="5 Marcador de número de diapositiva"/>
          <p:cNvSpPr>
            <a:spLocks noGrp="1"/>
          </p:cNvSpPr>
          <p:nvPr>
            <p:ph type="sldNum" sz="quarter" idx="12"/>
          </p:nvPr>
        </p:nvSpPr>
        <p:spPr/>
        <p:txBody>
          <a:bodyPr/>
          <a:lstStyle/>
          <a:p>
            <a:fld id="{21188CF3-6828-4618-86E8-936690551362}" type="slidenum">
              <a:rPr lang="es-ES_tradnl" smtClean="0"/>
              <a:pPr/>
              <a:t>‹Nº›</a:t>
            </a:fld>
            <a:endParaRPr lang="es-ES_tradnl"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629400" y="914401"/>
            <a:ext cx="2057400" cy="5211763"/>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914401"/>
            <a:ext cx="6019800" cy="5211763"/>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C5591C9-78BC-4F8F-A0F2-7D23B5C474A7}" type="datetimeFigureOut">
              <a:rPr lang="es-ES_tradnl" smtClean="0"/>
              <a:pPr/>
              <a:t>12/07/2010</a:t>
            </a:fld>
            <a:endParaRPr lang="es-ES_tradnl" dirty="0"/>
          </a:p>
        </p:txBody>
      </p:sp>
      <p:sp>
        <p:nvSpPr>
          <p:cNvPr id="5" name="4 Marcador de pie de página"/>
          <p:cNvSpPr>
            <a:spLocks noGrp="1"/>
          </p:cNvSpPr>
          <p:nvPr>
            <p:ph type="ftr" sz="quarter" idx="11"/>
          </p:nvPr>
        </p:nvSpPr>
        <p:spPr/>
        <p:txBody>
          <a:bodyPr/>
          <a:lstStyle/>
          <a:p>
            <a:endParaRPr lang="es-ES_tradnl" dirty="0"/>
          </a:p>
        </p:txBody>
      </p:sp>
      <p:sp>
        <p:nvSpPr>
          <p:cNvPr id="6" name="5 Marcador de número de diapositiva"/>
          <p:cNvSpPr>
            <a:spLocks noGrp="1"/>
          </p:cNvSpPr>
          <p:nvPr>
            <p:ph type="sldNum" sz="quarter" idx="12"/>
          </p:nvPr>
        </p:nvSpPr>
        <p:spPr/>
        <p:txBody>
          <a:bodyPr/>
          <a:lstStyle/>
          <a:p>
            <a:fld id="{21188CF3-6828-4618-86E8-936690551362}" type="slidenum">
              <a:rPr lang="es-ES_tradnl" smtClean="0"/>
              <a:pPr/>
              <a:t>‹Nº›</a:t>
            </a:fld>
            <a:endParaRPr lang="es-ES_tradnl"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4C5591C9-78BC-4F8F-A0F2-7D23B5C474A7}" type="datetimeFigureOut">
              <a:rPr lang="es-ES_tradnl" smtClean="0"/>
              <a:pPr/>
              <a:t>12/07/2010</a:t>
            </a:fld>
            <a:endParaRPr lang="es-ES_tradnl" dirty="0"/>
          </a:p>
        </p:txBody>
      </p:sp>
      <p:sp>
        <p:nvSpPr>
          <p:cNvPr id="5" name="4 Marcador de pie de página"/>
          <p:cNvSpPr>
            <a:spLocks noGrp="1"/>
          </p:cNvSpPr>
          <p:nvPr>
            <p:ph type="ftr" sz="quarter" idx="11"/>
          </p:nvPr>
        </p:nvSpPr>
        <p:spPr/>
        <p:txBody>
          <a:bodyPr/>
          <a:lstStyle/>
          <a:p>
            <a:endParaRPr lang="es-ES_tradnl" dirty="0"/>
          </a:p>
        </p:txBody>
      </p:sp>
      <p:sp>
        <p:nvSpPr>
          <p:cNvPr id="6" name="5 Marcador de número de diapositiva"/>
          <p:cNvSpPr>
            <a:spLocks noGrp="1"/>
          </p:cNvSpPr>
          <p:nvPr>
            <p:ph type="sldNum" sz="quarter" idx="12"/>
          </p:nvPr>
        </p:nvSpPr>
        <p:spPr/>
        <p:txBody>
          <a:bodyPr/>
          <a:lstStyle/>
          <a:p>
            <a:fld id="{21188CF3-6828-4618-86E8-936690551362}" type="slidenum">
              <a:rPr lang="es-ES_tradnl" smtClean="0"/>
              <a:pPr/>
              <a:t>‹Nº›</a:t>
            </a:fld>
            <a:endParaRPr lang="es-ES_tradnl"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Encabezado de sección">
    <p:spTree>
      <p:nvGrpSpPr>
        <p:cNvPr id="1" name=""/>
        <p:cNvGrpSpPr/>
        <p:nvPr/>
      </p:nvGrpSpPr>
      <p:grpSpPr>
        <a:xfrm>
          <a:off x="0" y="0"/>
          <a:ext cx="0" cy="0"/>
          <a:chOff x="0" y="0"/>
          <a:chExt cx="0" cy="0"/>
        </a:xfrm>
      </p:grpSpPr>
      <p:sp>
        <p:nvSpPr>
          <p:cNvPr id="2" name="1 Título"/>
          <p:cNvSpPr>
            <a:spLocks noGrp="1"/>
          </p:cNvSpPr>
          <p:nvPr>
            <p:ph type="title"/>
          </p:nvPr>
        </p:nvSpPr>
        <p:spPr>
          <a:xfrm>
            <a:off x="530352" y="1316736"/>
            <a:ext cx="7772400" cy="1362456"/>
          </a:xfrm>
          <a:ln>
            <a:noFill/>
          </a:ln>
        </p:spPr>
        <p:txBody>
          <a:bodyPr vert="horz" tIns="0" bIns="0" anchor="b">
            <a:noAutofit/>
            <a:scene3d>
              <a:camera prst="orthographicFront"/>
              <a:lightRig rig="freezing" dir="t">
                <a:rot lat="0" lon="0" rev="5640000"/>
              </a:lightRig>
            </a:scene3d>
            <a:sp3d prstMaterial="flat">
              <a:bevelT w="38100" h="38100"/>
            </a:sp3d>
          </a:bodyPr>
          <a:lstStyle>
            <a:lvl1pPr algn="l" rtl="0">
              <a:spcBef>
                <a:spcPct val="0"/>
              </a:spcBef>
              <a:buNone/>
              <a:defRPr lang="en-US" sz="5600" b="1" cap="none" baseline="0" dirty="0">
                <a:ln w="635">
                  <a:noFill/>
                </a:ln>
                <a:solidFill>
                  <a:schemeClr val="accent4">
                    <a:tint val="90000"/>
                    <a:satMod val="125000"/>
                  </a:schemeClr>
                </a:solidFill>
                <a:effectLst>
                  <a:outerShdw blurRad="38100" dist="25400" dir="5400000" algn="tl" rotWithShape="0">
                    <a:srgbClr val="000000">
                      <a:alpha val="43000"/>
                    </a:srgbClr>
                  </a:outerShdw>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530352" y="2704664"/>
            <a:ext cx="7772400" cy="1509712"/>
          </a:xfrm>
        </p:spPr>
        <p:txBody>
          <a:bodyPr lIns="45720" rIns="45720" anchor="t"/>
          <a:lstStyle>
            <a:lvl1pPr marL="0" indent="0">
              <a:buNone/>
              <a:defRPr sz="2200">
                <a:solidFill>
                  <a:schemeClr val="tx1"/>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4" name="3 Marcador de fecha"/>
          <p:cNvSpPr>
            <a:spLocks noGrp="1"/>
          </p:cNvSpPr>
          <p:nvPr>
            <p:ph type="dt" sz="half" idx="10"/>
          </p:nvPr>
        </p:nvSpPr>
        <p:spPr/>
        <p:txBody>
          <a:bodyPr/>
          <a:lstStyle/>
          <a:p>
            <a:fld id="{4C5591C9-78BC-4F8F-A0F2-7D23B5C474A7}" type="datetimeFigureOut">
              <a:rPr lang="es-ES_tradnl" smtClean="0"/>
              <a:pPr/>
              <a:t>12/07/2010</a:t>
            </a:fld>
            <a:endParaRPr lang="es-ES_tradnl" dirty="0"/>
          </a:p>
        </p:txBody>
      </p:sp>
      <p:sp>
        <p:nvSpPr>
          <p:cNvPr id="5" name="4 Marcador de pie de página"/>
          <p:cNvSpPr>
            <a:spLocks noGrp="1"/>
          </p:cNvSpPr>
          <p:nvPr>
            <p:ph type="ftr" sz="quarter" idx="11"/>
          </p:nvPr>
        </p:nvSpPr>
        <p:spPr/>
        <p:txBody>
          <a:bodyPr/>
          <a:lstStyle/>
          <a:p>
            <a:endParaRPr lang="es-ES_tradnl" dirty="0"/>
          </a:p>
        </p:txBody>
      </p:sp>
      <p:sp>
        <p:nvSpPr>
          <p:cNvPr id="6" name="5 Marcador de número de diapositiva"/>
          <p:cNvSpPr>
            <a:spLocks noGrp="1"/>
          </p:cNvSpPr>
          <p:nvPr>
            <p:ph type="sldNum" sz="quarter" idx="12"/>
          </p:nvPr>
        </p:nvSpPr>
        <p:spPr/>
        <p:txBody>
          <a:bodyPr/>
          <a:lstStyle/>
          <a:p>
            <a:fld id="{21188CF3-6828-4618-86E8-936690551362}" type="slidenum">
              <a:rPr lang="es-ES_tradnl" smtClean="0"/>
              <a:pPr/>
              <a:t>‹Nº›</a:t>
            </a:fld>
            <a:endParaRPr lang="es-ES_tradnl"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a:lstStyle/>
          <a:p>
            <a:r>
              <a:rPr kumimoji="0" lang="es-ES" smtClean="0"/>
              <a:t>Haga clic para modificar el estilo de título del patrón</a:t>
            </a:r>
            <a:endParaRPr kumimoji="0" lang="en-US"/>
          </a:p>
        </p:txBody>
      </p:sp>
      <p:sp>
        <p:nvSpPr>
          <p:cNvPr id="3" name="2 Marcador de contenido"/>
          <p:cNvSpPr>
            <a:spLocks noGrp="1"/>
          </p:cNvSpPr>
          <p:nvPr>
            <p:ph sz="half" idx="1"/>
          </p:nvPr>
        </p:nvSpPr>
        <p:spPr>
          <a:xfrm>
            <a:off x="457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contenido"/>
          <p:cNvSpPr>
            <a:spLocks noGrp="1"/>
          </p:cNvSpPr>
          <p:nvPr>
            <p:ph sz="half" idx="2"/>
          </p:nvPr>
        </p:nvSpPr>
        <p:spPr>
          <a:xfrm>
            <a:off x="4648200" y="1920085"/>
            <a:ext cx="4038600" cy="4434840"/>
          </a:xfrm>
        </p:spPr>
        <p:txBody>
          <a:bodyPr/>
          <a:lstStyle>
            <a:lvl1pPr>
              <a:defRPr sz="26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C5591C9-78BC-4F8F-A0F2-7D23B5C474A7}" type="datetimeFigureOut">
              <a:rPr lang="es-ES_tradnl" smtClean="0"/>
              <a:pPr/>
              <a:t>12/07/2010</a:t>
            </a:fld>
            <a:endParaRPr lang="es-ES_tradnl" dirty="0"/>
          </a:p>
        </p:txBody>
      </p:sp>
      <p:sp>
        <p:nvSpPr>
          <p:cNvPr id="6" name="5 Marcador de pie de página"/>
          <p:cNvSpPr>
            <a:spLocks noGrp="1"/>
          </p:cNvSpPr>
          <p:nvPr>
            <p:ph type="ftr" sz="quarter" idx="11"/>
          </p:nvPr>
        </p:nvSpPr>
        <p:spPr/>
        <p:txBody>
          <a:bodyPr/>
          <a:lstStyle/>
          <a:p>
            <a:endParaRPr lang="es-ES_tradnl" dirty="0"/>
          </a:p>
        </p:txBody>
      </p:sp>
      <p:sp>
        <p:nvSpPr>
          <p:cNvPr id="7" name="6 Marcador de número de diapositiva"/>
          <p:cNvSpPr>
            <a:spLocks noGrp="1"/>
          </p:cNvSpPr>
          <p:nvPr>
            <p:ph type="sldNum" sz="quarter" idx="12"/>
          </p:nvPr>
        </p:nvSpPr>
        <p:spPr/>
        <p:txBody>
          <a:bodyPr/>
          <a:lstStyle/>
          <a:p>
            <a:fld id="{21188CF3-6828-4618-86E8-936690551362}" type="slidenum">
              <a:rPr lang="es-ES_tradnl" smtClean="0"/>
              <a:pPr/>
              <a:t>‹Nº›</a:t>
            </a:fld>
            <a:endParaRPr lang="es-ES_tradnl"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ción">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229600" cy="1143000"/>
          </a:xfrm>
        </p:spPr>
        <p:txBody>
          <a:bodyPr tIns="45720" anchor="b"/>
          <a:lstStyle>
            <a:lvl1pPr>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1"/>
          </p:nvPr>
        </p:nvSpPr>
        <p:spPr>
          <a:xfrm>
            <a:off x="457200" y="1855248"/>
            <a:ext cx="4040188" cy="659352"/>
          </a:xfrm>
        </p:spPr>
        <p:txBody>
          <a:bodyPr lIns="45720" tIns="0" rIns="45720" bIns="0" anchor="ctr">
            <a:noAutofit/>
          </a:bodyP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texto"/>
          <p:cNvSpPr>
            <a:spLocks noGrp="1"/>
          </p:cNvSpPr>
          <p:nvPr>
            <p:ph type="body" sz="half" idx="3"/>
          </p:nvPr>
        </p:nvSpPr>
        <p:spPr>
          <a:xfrm>
            <a:off x="4645025" y="1859757"/>
            <a:ext cx="4041775" cy="654843"/>
          </a:xfrm>
        </p:spPr>
        <p:txBody>
          <a:bodyPr lIns="45720" tIns="0" rIns="45720" bIns="0" anchor="ctr"/>
          <a:lstStyle>
            <a:lvl1pPr marL="0" indent="0">
              <a:buNone/>
              <a:defRPr sz="2400" b="1" cap="none" baseline="0">
                <a:solidFill>
                  <a:schemeClr val="tx2"/>
                </a:solidFill>
                <a:effectLst/>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5" name="4 Marcador de contenido"/>
          <p:cNvSpPr>
            <a:spLocks noGrp="1"/>
          </p:cNvSpPr>
          <p:nvPr>
            <p:ph sz="quarter" idx="2"/>
          </p:nvPr>
        </p:nvSpPr>
        <p:spPr>
          <a:xfrm>
            <a:off x="457200" y="2514600"/>
            <a:ext cx="4040188"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6" name="5 Marcador de contenido"/>
          <p:cNvSpPr>
            <a:spLocks noGrp="1"/>
          </p:cNvSpPr>
          <p:nvPr>
            <p:ph sz="quarter" idx="4"/>
          </p:nvPr>
        </p:nvSpPr>
        <p:spPr>
          <a:xfrm>
            <a:off x="4645025" y="2514600"/>
            <a:ext cx="4041775" cy="3845720"/>
          </a:xfrm>
        </p:spPr>
        <p:txBody>
          <a:bodyPr tIns="0"/>
          <a:lstStyle>
            <a:lvl1pPr>
              <a:defRPr sz="22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7" name="6 Marcador de fecha"/>
          <p:cNvSpPr>
            <a:spLocks noGrp="1"/>
          </p:cNvSpPr>
          <p:nvPr>
            <p:ph type="dt" sz="half" idx="10"/>
          </p:nvPr>
        </p:nvSpPr>
        <p:spPr/>
        <p:txBody>
          <a:bodyPr/>
          <a:lstStyle/>
          <a:p>
            <a:fld id="{4C5591C9-78BC-4F8F-A0F2-7D23B5C474A7}" type="datetimeFigureOut">
              <a:rPr lang="es-ES_tradnl" smtClean="0"/>
              <a:pPr/>
              <a:t>12/07/2010</a:t>
            </a:fld>
            <a:endParaRPr lang="es-ES_tradnl" dirty="0"/>
          </a:p>
        </p:txBody>
      </p:sp>
      <p:sp>
        <p:nvSpPr>
          <p:cNvPr id="8" name="7 Marcador de pie de página"/>
          <p:cNvSpPr>
            <a:spLocks noGrp="1"/>
          </p:cNvSpPr>
          <p:nvPr>
            <p:ph type="ftr" sz="quarter" idx="11"/>
          </p:nvPr>
        </p:nvSpPr>
        <p:spPr/>
        <p:txBody>
          <a:bodyPr/>
          <a:lstStyle/>
          <a:p>
            <a:endParaRPr lang="es-ES_tradnl" dirty="0"/>
          </a:p>
        </p:txBody>
      </p:sp>
      <p:sp>
        <p:nvSpPr>
          <p:cNvPr id="9" name="8 Marcador de número de diapositiva"/>
          <p:cNvSpPr>
            <a:spLocks noGrp="1"/>
          </p:cNvSpPr>
          <p:nvPr>
            <p:ph type="sldNum" sz="quarter" idx="12"/>
          </p:nvPr>
        </p:nvSpPr>
        <p:spPr/>
        <p:txBody>
          <a:bodyPr/>
          <a:lstStyle/>
          <a:p>
            <a:fld id="{21188CF3-6828-4618-86E8-936690551362}" type="slidenum">
              <a:rPr lang="es-ES_tradnl" smtClean="0"/>
              <a:pPr/>
              <a:t>‹Nº›</a:t>
            </a:fld>
            <a:endParaRPr lang="es-ES_tradnl"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2" name="1 Título"/>
          <p:cNvSpPr>
            <a:spLocks noGrp="1"/>
          </p:cNvSpPr>
          <p:nvPr>
            <p:ph type="title"/>
          </p:nvPr>
        </p:nvSpPr>
        <p:spPr>
          <a:xfrm>
            <a:off x="457200" y="704088"/>
            <a:ext cx="8305800" cy="1143000"/>
          </a:xfrm>
        </p:spPr>
        <p:txBody>
          <a:bodyPr vert="horz" tIns="45720" bIns="0" anchor="b">
            <a:normAutofit/>
            <a:scene3d>
              <a:camera prst="orthographicFront"/>
              <a:lightRig rig="freezing" dir="t">
                <a:rot lat="0" lon="0" rev="5640000"/>
              </a:lightRig>
            </a:scene3d>
            <a:sp3d prstMaterial="flat">
              <a:contourClr>
                <a:schemeClr val="tx2"/>
              </a:contourClr>
            </a:sp3d>
          </a:bodyPr>
          <a:lstStyle>
            <a:lvl1pPr algn="l" rtl="0">
              <a:spcBef>
                <a:spcPct val="0"/>
              </a:spcBef>
              <a:buNone/>
              <a:defRPr sz="50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fecha"/>
          <p:cNvSpPr>
            <a:spLocks noGrp="1"/>
          </p:cNvSpPr>
          <p:nvPr>
            <p:ph type="dt" sz="half" idx="10"/>
          </p:nvPr>
        </p:nvSpPr>
        <p:spPr/>
        <p:txBody>
          <a:bodyPr/>
          <a:lstStyle/>
          <a:p>
            <a:fld id="{4C5591C9-78BC-4F8F-A0F2-7D23B5C474A7}" type="datetimeFigureOut">
              <a:rPr lang="es-ES_tradnl" smtClean="0"/>
              <a:pPr/>
              <a:t>12/07/2010</a:t>
            </a:fld>
            <a:endParaRPr lang="es-ES_tradnl" dirty="0"/>
          </a:p>
        </p:txBody>
      </p:sp>
      <p:sp>
        <p:nvSpPr>
          <p:cNvPr id="4" name="3 Marcador de pie de página"/>
          <p:cNvSpPr>
            <a:spLocks noGrp="1"/>
          </p:cNvSpPr>
          <p:nvPr>
            <p:ph type="ftr" sz="quarter" idx="11"/>
          </p:nvPr>
        </p:nvSpPr>
        <p:spPr/>
        <p:txBody>
          <a:bodyPr/>
          <a:lstStyle/>
          <a:p>
            <a:endParaRPr lang="es-ES_tradnl" dirty="0"/>
          </a:p>
        </p:txBody>
      </p:sp>
      <p:sp>
        <p:nvSpPr>
          <p:cNvPr id="5" name="4 Marcador de número de diapositiva"/>
          <p:cNvSpPr>
            <a:spLocks noGrp="1"/>
          </p:cNvSpPr>
          <p:nvPr>
            <p:ph type="sldNum" sz="quarter" idx="12"/>
          </p:nvPr>
        </p:nvSpPr>
        <p:spPr/>
        <p:txBody>
          <a:bodyPr/>
          <a:lstStyle/>
          <a:p>
            <a:fld id="{21188CF3-6828-4618-86E8-936690551362}" type="slidenum">
              <a:rPr lang="es-ES_tradnl" smtClean="0"/>
              <a:pPr/>
              <a:t>‹Nº›</a:t>
            </a:fld>
            <a:endParaRPr lang="es-ES_tradnl"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En blanco">
    <p:spTree>
      <p:nvGrpSpPr>
        <p:cNvPr id="1" name=""/>
        <p:cNvGrpSpPr/>
        <p:nvPr/>
      </p:nvGrpSpPr>
      <p:grpSpPr>
        <a:xfrm>
          <a:off x="0" y="0"/>
          <a:ext cx="0" cy="0"/>
          <a:chOff x="0" y="0"/>
          <a:chExt cx="0" cy="0"/>
        </a:xfrm>
      </p:grpSpPr>
      <p:sp>
        <p:nvSpPr>
          <p:cNvPr id="2" name="1 Marcador de fecha"/>
          <p:cNvSpPr>
            <a:spLocks noGrp="1"/>
          </p:cNvSpPr>
          <p:nvPr>
            <p:ph type="dt" sz="half" idx="10"/>
          </p:nvPr>
        </p:nvSpPr>
        <p:spPr/>
        <p:txBody>
          <a:bodyPr/>
          <a:lstStyle/>
          <a:p>
            <a:fld id="{4C5591C9-78BC-4F8F-A0F2-7D23B5C474A7}" type="datetimeFigureOut">
              <a:rPr lang="es-ES_tradnl" smtClean="0"/>
              <a:pPr/>
              <a:t>12/07/2010</a:t>
            </a:fld>
            <a:endParaRPr lang="es-ES_tradnl" dirty="0"/>
          </a:p>
        </p:txBody>
      </p:sp>
      <p:sp>
        <p:nvSpPr>
          <p:cNvPr id="3" name="2 Marcador de pie de página"/>
          <p:cNvSpPr>
            <a:spLocks noGrp="1"/>
          </p:cNvSpPr>
          <p:nvPr>
            <p:ph type="ftr" sz="quarter" idx="11"/>
          </p:nvPr>
        </p:nvSpPr>
        <p:spPr/>
        <p:txBody>
          <a:bodyPr/>
          <a:lstStyle/>
          <a:p>
            <a:endParaRPr lang="es-ES_tradnl" dirty="0"/>
          </a:p>
        </p:txBody>
      </p:sp>
      <p:sp>
        <p:nvSpPr>
          <p:cNvPr id="4" name="3 Marcador de número de diapositiva"/>
          <p:cNvSpPr>
            <a:spLocks noGrp="1"/>
          </p:cNvSpPr>
          <p:nvPr>
            <p:ph type="sldNum" sz="quarter" idx="12"/>
          </p:nvPr>
        </p:nvSpPr>
        <p:spPr/>
        <p:txBody>
          <a:bodyPr/>
          <a:lstStyle/>
          <a:p>
            <a:fld id="{21188CF3-6828-4618-86E8-936690551362}" type="slidenum">
              <a:rPr lang="es-ES_tradnl" smtClean="0"/>
              <a:pPr/>
              <a:t>‹Nº›</a:t>
            </a:fld>
            <a:endParaRPr lang="es-ES_tradnl"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ido con título">
    <p:spTree>
      <p:nvGrpSpPr>
        <p:cNvPr id="1" name=""/>
        <p:cNvGrpSpPr/>
        <p:nvPr/>
      </p:nvGrpSpPr>
      <p:grpSpPr>
        <a:xfrm>
          <a:off x="0" y="0"/>
          <a:ext cx="0" cy="0"/>
          <a:chOff x="0" y="0"/>
          <a:chExt cx="0" cy="0"/>
        </a:xfrm>
      </p:grpSpPr>
      <p:sp>
        <p:nvSpPr>
          <p:cNvPr id="2" name="1 Título"/>
          <p:cNvSpPr>
            <a:spLocks noGrp="1"/>
          </p:cNvSpPr>
          <p:nvPr>
            <p:ph type="title"/>
          </p:nvPr>
        </p:nvSpPr>
        <p:spPr>
          <a:xfrm>
            <a:off x="685800" y="514352"/>
            <a:ext cx="2743200" cy="1162050"/>
          </a:xfrm>
        </p:spPr>
        <p:txBody>
          <a:bodyPr lIns="0" anchor="b">
            <a:noAutofit/>
          </a:bodyPr>
          <a:lstStyle>
            <a:lvl1pPr algn="l" rtl="0">
              <a:spcBef>
                <a:spcPct val="0"/>
              </a:spcBef>
              <a:buNone/>
              <a:defRPr sz="2600" b="0">
                <a:ln>
                  <a:noFill/>
                </a:ln>
                <a:solidFill>
                  <a:schemeClr val="tx2"/>
                </a:solidFill>
                <a:effectLst/>
                <a:latin typeface="+mj-lt"/>
                <a:ea typeface="+mj-ea"/>
                <a:cs typeface="+mj-cs"/>
              </a:defRPr>
            </a:lvl1pPr>
          </a:lstStyle>
          <a:p>
            <a:r>
              <a:rPr kumimoji="0" lang="es-ES" smtClean="0"/>
              <a:t>Haga clic para modificar el estilo de título del patrón</a:t>
            </a:r>
            <a:endParaRPr kumimoji="0" lang="en-US"/>
          </a:p>
        </p:txBody>
      </p:sp>
      <p:sp>
        <p:nvSpPr>
          <p:cNvPr id="3" name="2 Marcador de texto"/>
          <p:cNvSpPr>
            <a:spLocks noGrp="1"/>
          </p:cNvSpPr>
          <p:nvPr>
            <p:ph type="body" idx="2"/>
          </p:nvPr>
        </p:nvSpPr>
        <p:spPr>
          <a:xfrm>
            <a:off x="685800" y="1676400"/>
            <a:ext cx="2743200" cy="4572000"/>
          </a:xfrm>
        </p:spPr>
        <p:txBody>
          <a:bodyPr lIns="18288" rIns="18288"/>
          <a:lstStyle>
            <a:lvl1pPr marL="0" indent="0" algn="l">
              <a:buNone/>
              <a:defRPr sz="1400"/>
            </a:lvl1pPr>
            <a:lvl2pPr indent="0" algn="l">
              <a:buNone/>
              <a:defRPr sz="1200"/>
            </a:lvl2pPr>
            <a:lvl3pPr indent="0" algn="l">
              <a:buNone/>
              <a:defRPr sz="1000"/>
            </a:lvl3pPr>
            <a:lvl4pPr indent="0" algn="l">
              <a:buNone/>
              <a:defRPr sz="900"/>
            </a:lvl4pPr>
            <a:lvl5pPr indent="0" algn="l">
              <a:buNone/>
              <a:defRPr sz="900"/>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half" idx="1"/>
          </p:nvPr>
        </p:nvSpPr>
        <p:spPr>
          <a:xfrm>
            <a:off x="3575050" y="1676400"/>
            <a:ext cx="5111750" cy="4572000"/>
          </a:xfrm>
        </p:spPr>
        <p:txBody>
          <a:bodyPr tIns="0"/>
          <a:lstStyle>
            <a:lvl1pPr>
              <a:defRPr sz="2800"/>
            </a:lvl1pPr>
            <a:lvl2pPr>
              <a:defRPr sz="2600"/>
            </a:lvl2pPr>
            <a:lvl3pPr>
              <a:defRPr sz="2400"/>
            </a:lvl3pPr>
            <a:lvl4pPr>
              <a:defRPr sz="20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5" name="4 Marcador de fecha"/>
          <p:cNvSpPr>
            <a:spLocks noGrp="1"/>
          </p:cNvSpPr>
          <p:nvPr>
            <p:ph type="dt" sz="half" idx="10"/>
          </p:nvPr>
        </p:nvSpPr>
        <p:spPr/>
        <p:txBody>
          <a:bodyPr/>
          <a:lstStyle/>
          <a:p>
            <a:fld id="{4C5591C9-78BC-4F8F-A0F2-7D23B5C474A7}" type="datetimeFigureOut">
              <a:rPr lang="es-ES_tradnl" smtClean="0"/>
              <a:pPr/>
              <a:t>12/07/2010</a:t>
            </a:fld>
            <a:endParaRPr lang="es-ES_tradnl" dirty="0"/>
          </a:p>
        </p:txBody>
      </p:sp>
      <p:sp>
        <p:nvSpPr>
          <p:cNvPr id="6" name="5 Marcador de pie de página"/>
          <p:cNvSpPr>
            <a:spLocks noGrp="1"/>
          </p:cNvSpPr>
          <p:nvPr>
            <p:ph type="ftr" sz="quarter" idx="11"/>
          </p:nvPr>
        </p:nvSpPr>
        <p:spPr/>
        <p:txBody>
          <a:bodyPr/>
          <a:lstStyle/>
          <a:p>
            <a:endParaRPr lang="es-ES_tradnl" dirty="0"/>
          </a:p>
        </p:txBody>
      </p:sp>
      <p:sp>
        <p:nvSpPr>
          <p:cNvPr id="7" name="6 Marcador de número de diapositiva"/>
          <p:cNvSpPr>
            <a:spLocks noGrp="1"/>
          </p:cNvSpPr>
          <p:nvPr>
            <p:ph type="sldNum" sz="quarter" idx="12"/>
          </p:nvPr>
        </p:nvSpPr>
        <p:spPr/>
        <p:txBody>
          <a:bodyPr/>
          <a:lstStyle/>
          <a:p>
            <a:fld id="{21188CF3-6828-4618-86E8-936690551362}" type="slidenum">
              <a:rPr lang="es-ES_tradnl" smtClean="0"/>
              <a:pPr/>
              <a:t>‹Nº›</a:t>
            </a:fld>
            <a:endParaRPr lang="es-ES_tradnl"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9" name="8 Recortar y redondear rectángulo de esquina sencilla"/>
          <p:cNvSpPr/>
          <p:nvPr/>
        </p:nvSpPr>
        <p:spPr>
          <a:xfrm rot="420000" flipV="1">
            <a:off x="3165753" y="1108077"/>
            <a:ext cx="5257800" cy="4114800"/>
          </a:xfrm>
          <a:prstGeom prst="snipRoundRect">
            <a:avLst>
              <a:gd name="adj1" fmla="val 0"/>
              <a:gd name="adj2" fmla="val 3646"/>
            </a:avLst>
          </a:prstGeom>
          <a:solidFill>
            <a:srgbClr val="FFFFFF"/>
          </a:solidFill>
          <a:ln w="3175" cap="rnd" cmpd="sng" algn="ctr">
            <a:solidFill>
              <a:srgbClr val="C0C0C0"/>
            </a:solidFill>
            <a:prstDash val="solid"/>
          </a:ln>
          <a:effectLst>
            <a:outerShdw blurRad="63500" dist="38500" dir="7500000" sx="98500" sy="100080" kx="100000" algn="tl" rotWithShape="0">
              <a:srgbClr val="000000">
                <a:alpha val="25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12" name="11 Triángulo rectángulo"/>
          <p:cNvSpPr/>
          <p:nvPr/>
        </p:nvSpPr>
        <p:spPr>
          <a:xfrm rot="420000" flipV="1">
            <a:off x="8004134" y="5359769"/>
            <a:ext cx="155448" cy="155448"/>
          </a:xfrm>
          <a:prstGeom prst="rtTriangle">
            <a:avLst/>
          </a:prstGeom>
          <a:solidFill>
            <a:srgbClr val="FFFFFF"/>
          </a:solidFill>
          <a:ln w="12700" cap="flat" cmpd="sng" algn="ctr">
            <a:solidFill>
              <a:srgbClr val="FFFFFF"/>
            </a:solidFill>
            <a:prstDash val="solid"/>
            <a:bevel/>
          </a:ln>
          <a:effectLst>
            <a:outerShdw blurRad="19685" dist="6350" dir="12900000" algn="tl" rotWithShape="0">
              <a:srgbClr val="000000">
                <a:alpha val="47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1 Título"/>
          <p:cNvSpPr>
            <a:spLocks noGrp="1"/>
          </p:cNvSpPr>
          <p:nvPr>
            <p:ph type="title"/>
          </p:nvPr>
        </p:nvSpPr>
        <p:spPr>
          <a:xfrm>
            <a:off x="609600" y="1176996"/>
            <a:ext cx="2212848" cy="1582621"/>
          </a:xfrm>
        </p:spPr>
        <p:txBody>
          <a:bodyPr vert="horz" lIns="45720" tIns="45720" rIns="45720" bIns="45720" anchor="b"/>
          <a:lstStyle>
            <a:lvl1pPr algn="l">
              <a:buNone/>
              <a:defRPr sz="2000" b="1">
                <a:solidFill>
                  <a:schemeClr val="tx2"/>
                </a:solidFill>
              </a:defRPr>
            </a:lvl1pPr>
          </a:lstStyle>
          <a:p>
            <a:r>
              <a:rPr kumimoji="0" lang="es-ES" smtClean="0"/>
              <a:t>Haga clic para modificar el estilo de título del patrón</a:t>
            </a:r>
            <a:endParaRPr kumimoji="0" lang="en-US"/>
          </a:p>
        </p:txBody>
      </p:sp>
      <p:sp>
        <p:nvSpPr>
          <p:cNvPr id="4" name="3 Marcador de texto"/>
          <p:cNvSpPr>
            <a:spLocks noGrp="1"/>
          </p:cNvSpPr>
          <p:nvPr>
            <p:ph type="body" sz="half" idx="2"/>
          </p:nvPr>
        </p:nvSpPr>
        <p:spPr>
          <a:xfrm>
            <a:off x="609600" y="2828785"/>
            <a:ext cx="2209800" cy="2179320"/>
          </a:xfrm>
        </p:spPr>
        <p:txBody>
          <a:bodyPr lIns="64008" rIns="45720" bIns="45720" anchor="t"/>
          <a:lstStyle>
            <a:lvl1pPr marL="0" indent="0" algn="l">
              <a:spcBef>
                <a:spcPts val="250"/>
              </a:spcBef>
              <a:buFontTx/>
              <a:buNone/>
              <a:defRPr sz="13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
        <p:nvSpPr>
          <p:cNvPr id="5" name="4 Marcador de fecha"/>
          <p:cNvSpPr>
            <a:spLocks noGrp="1"/>
          </p:cNvSpPr>
          <p:nvPr>
            <p:ph type="dt" sz="half" idx="10"/>
          </p:nvPr>
        </p:nvSpPr>
        <p:spPr/>
        <p:txBody>
          <a:bodyPr/>
          <a:lstStyle/>
          <a:p>
            <a:fld id="{4C5591C9-78BC-4F8F-A0F2-7D23B5C474A7}" type="datetimeFigureOut">
              <a:rPr lang="es-ES_tradnl" smtClean="0"/>
              <a:pPr/>
              <a:t>12/07/2010</a:t>
            </a:fld>
            <a:endParaRPr lang="es-ES_tradnl" dirty="0"/>
          </a:p>
        </p:txBody>
      </p:sp>
      <p:sp>
        <p:nvSpPr>
          <p:cNvPr id="6" name="5 Marcador de pie de página"/>
          <p:cNvSpPr>
            <a:spLocks noGrp="1"/>
          </p:cNvSpPr>
          <p:nvPr>
            <p:ph type="ftr" sz="quarter" idx="11"/>
          </p:nvPr>
        </p:nvSpPr>
        <p:spPr/>
        <p:txBody>
          <a:bodyPr/>
          <a:lstStyle/>
          <a:p>
            <a:endParaRPr lang="es-ES_tradnl" dirty="0"/>
          </a:p>
        </p:txBody>
      </p:sp>
      <p:sp>
        <p:nvSpPr>
          <p:cNvPr id="7" name="6 Marcador de número de diapositiva"/>
          <p:cNvSpPr>
            <a:spLocks noGrp="1"/>
          </p:cNvSpPr>
          <p:nvPr>
            <p:ph type="sldNum" sz="quarter" idx="12"/>
          </p:nvPr>
        </p:nvSpPr>
        <p:spPr>
          <a:xfrm>
            <a:off x="8077200" y="6356350"/>
            <a:ext cx="609600" cy="365125"/>
          </a:xfrm>
        </p:spPr>
        <p:txBody>
          <a:bodyPr/>
          <a:lstStyle/>
          <a:p>
            <a:fld id="{21188CF3-6828-4618-86E8-936690551362}" type="slidenum">
              <a:rPr lang="es-ES_tradnl" smtClean="0"/>
              <a:pPr/>
              <a:t>‹Nº›</a:t>
            </a:fld>
            <a:endParaRPr lang="es-ES_tradnl" dirty="0"/>
          </a:p>
        </p:txBody>
      </p:sp>
      <p:sp>
        <p:nvSpPr>
          <p:cNvPr id="3" name="2 Marcador de posición de imagen"/>
          <p:cNvSpPr>
            <a:spLocks noGrp="1"/>
          </p:cNvSpPr>
          <p:nvPr>
            <p:ph type="pic" idx="1"/>
          </p:nvPr>
        </p:nvSpPr>
        <p:spPr>
          <a:xfrm rot="420000">
            <a:off x="3485793" y="1199517"/>
            <a:ext cx="4617720" cy="3931920"/>
          </a:xfrm>
          <a:prstGeom prst="rect">
            <a:avLst/>
          </a:prstGeom>
          <a:solidFill>
            <a:schemeClr val="bg2"/>
          </a:solidFill>
          <a:ln w="3000" cap="rnd">
            <a:solidFill>
              <a:srgbClr val="C0C0C0"/>
            </a:solidFill>
            <a:round/>
          </a:ln>
          <a:effectLst/>
        </p:spPr>
        <p:txBody>
          <a:bodyPr/>
          <a:lstStyle>
            <a:lvl1pPr marL="0" indent="0">
              <a:buNone/>
              <a:defRPr sz="3200"/>
            </a:lvl1pPr>
          </a:lstStyle>
          <a:p>
            <a:r>
              <a:rPr kumimoji="0" lang="es-ES" smtClean="0"/>
              <a:t>Haga clic en el icono para agregar una imagen</a:t>
            </a:r>
            <a:endParaRPr kumimoji="0" lang="en-US" dirty="0"/>
          </a:p>
        </p:txBody>
      </p:sp>
      <p:sp>
        <p:nvSpPr>
          <p:cNvPr id="10" name="9 Forma libre"/>
          <p:cNvSpPr>
            <a:spLocks/>
          </p:cNvSpPr>
          <p:nvPr/>
        </p:nvSpPr>
        <p:spPr bwMode="auto">
          <a:xfrm flipV="1">
            <a:off x="-9525" y="5816600"/>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11" name="10 Forma libre"/>
          <p:cNvSpPr>
            <a:spLocks/>
          </p:cNvSpPr>
          <p:nvPr/>
        </p:nvSpPr>
        <p:spPr bwMode="auto">
          <a:xfrm flipV="1">
            <a:off x="4381500" y="6219825"/>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Forma libre"/>
          <p:cNvSpPr>
            <a:spLocks/>
          </p:cNvSpPr>
          <p:nvPr/>
        </p:nvSpPr>
        <p:spPr bwMode="auto">
          <a:xfrm>
            <a:off x="-9525" y="-7144"/>
            <a:ext cx="9163050" cy="1041400"/>
          </a:xfrm>
          <a:custGeom>
            <a:avLst>
              <a:gd name="A1" fmla="val 0"/>
              <a:gd name="A2" fmla="val 0"/>
              <a:gd name="A3" fmla="val 0"/>
              <a:gd name="A4" fmla="val 0"/>
              <a:gd name="A5" fmla="val 0"/>
              <a:gd name="A6" fmla="val 0"/>
              <a:gd name="A7" fmla="val 0"/>
              <a:gd name="A8" fmla="val 0"/>
            </a:avLst>
            <a:gdLst/>
            <a:ahLst/>
            <a:cxnLst>
              <a:cxn ang="0">
                <a:pos x="6" y="2"/>
              </a:cxn>
              <a:cxn ang="0">
                <a:pos x="2542" y="0"/>
              </a:cxn>
              <a:cxn ang="0">
                <a:pos x="4374" y="367"/>
              </a:cxn>
              <a:cxn ang="0">
                <a:pos x="5766" y="55"/>
              </a:cxn>
              <a:cxn ang="0">
                <a:pos x="5772" y="213"/>
              </a:cxn>
              <a:cxn ang="0">
                <a:pos x="4302" y="439"/>
              </a:cxn>
              <a:cxn ang="0">
                <a:pos x="1488" y="201"/>
              </a:cxn>
              <a:cxn ang="0">
                <a:pos x="0" y="656"/>
              </a:cxn>
              <a:cxn ang="0">
                <a:pos x="6" y="2"/>
              </a:cxn>
            </a:cxnLst>
            <a:rect l="0" t="0" r="0" b="0"/>
            <a:pathLst>
              <a:path w="5772" h="656">
                <a:moveTo>
                  <a:pt x="6" y="2"/>
                </a:moveTo>
                <a:lnTo>
                  <a:pt x="2542" y="0"/>
                </a:lnTo>
                <a:cubicBezTo>
                  <a:pt x="2746" y="101"/>
                  <a:pt x="3828" y="367"/>
                  <a:pt x="4374" y="367"/>
                </a:cubicBezTo>
                <a:cubicBezTo>
                  <a:pt x="4920" y="367"/>
                  <a:pt x="5526" y="152"/>
                  <a:pt x="5766" y="55"/>
                </a:cubicBezTo>
                <a:lnTo>
                  <a:pt x="5772" y="213"/>
                </a:lnTo>
                <a:cubicBezTo>
                  <a:pt x="5670" y="257"/>
                  <a:pt x="5016" y="441"/>
                  <a:pt x="4302" y="439"/>
                </a:cubicBezTo>
                <a:cubicBezTo>
                  <a:pt x="3588" y="437"/>
                  <a:pt x="2205" y="165"/>
                  <a:pt x="1488" y="201"/>
                </a:cubicBezTo>
                <a:cubicBezTo>
                  <a:pt x="750" y="209"/>
                  <a:pt x="270" y="482"/>
                  <a:pt x="0" y="656"/>
                </a:cubicBezTo>
                <a:lnTo>
                  <a:pt x="6" y="2"/>
                </a:lnTo>
                <a:close/>
              </a:path>
            </a:pathLst>
          </a:custGeom>
          <a:gradFill>
            <a:gsLst>
              <a:gs pos="0">
                <a:schemeClr val="accent2">
                  <a:shade val="50000"/>
                  <a:alpha val="45000"/>
                  <a:satMod val="120000"/>
                </a:schemeClr>
              </a:gs>
              <a:gs pos="100000">
                <a:schemeClr val="accent3">
                  <a:shade val="80000"/>
                  <a:alpha val="55000"/>
                  <a:satMod val="155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8" name="7 Forma libre"/>
          <p:cNvSpPr>
            <a:spLocks/>
          </p:cNvSpPr>
          <p:nvPr/>
        </p:nvSpPr>
        <p:spPr bwMode="auto">
          <a:xfrm>
            <a:off x="4381500" y="-7144"/>
            <a:ext cx="4762500" cy="638175"/>
          </a:xfrm>
          <a:custGeom>
            <a:avLst>
              <a:gd name="A1" fmla="val 0"/>
              <a:gd name="A2" fmla="val 0"/>
              <a:gd name="A3" fmla="val 0"/>
              <a:gd name="A4" fmla="val 0"/>
              <a:gd name="A5" fmla="val 0"/>
              <a:gd name="A6" fmla="val 0"/>
              <a:gd name="A7" fmla="val 0"/>
              <a:gd name="A8" fmla="val 0"/>
            </a:avLst>
            <a:gdLst/>
            <a:ahLst/>
            <a:cxnLst>
              <a:cxn ang="0">
                <a:pos x="0" y="0"/>
              </a:cxn>
              <a:cxn ang="0">
                <a:pos x="1668" y="564"/>
              </a:cxn>
              <a:cxn ang="0">
                <a:pos x="3000" y="186"/>
              </a:cxn>
              <a:cxn ang="0">
                <a:pos x="3000" y="6"/>
              </a:cxn>
              <a:cxn ang="0">
                <a:pos x="0" y="0"/>
              </a:cxn>
            </a:cxnLst>
            <a:rect l="0" t="0" r="0" b="0"/>
            <a:pathLst>
              <a:path w="3000" h="595">
                <a:moveTo>
                  <a:pt x="0" y="0"/>
                </a:moveTo>
                <a:cubicBezTo>
                  <a:pt x="174" y="102"/>
                  <a:pt x="1168" y="533"/>
                  <a:pt x="1668" y="564"/>
                </a:cubicBezTo>
                <a:cubicBezTo>
                  <a:pt x="2168" y="595"/>
                  <a:pt x="2778" y="279"/>
                  <a:pt x="3000" y="186"/>
                </a:cubicBezTo>
                <a:lnTo>
                  <a:pt x="3000" y="6"/>
                </a:lnTo>
                <a:lnTo>
                  <a:pt x="0" y="0"/>
                </a:lnTo>
                <a:close/>
              </a:path>
            </a:pathLst>
          </a:custGeom>
          <a:gradFill>
            <a:gsLst>
              <a:gs pos="0">
                <a:schemeClr val="accent3">
                  <a:shade val="50000"/>
                  <a:alpha val="30000"/>
                  <a:satMod val="130000"/>
                </a:schemeClr>
              </a:gs>
              <a:gs pos="80000">
                <a:schemeClr val="accent2">
                  <a:shade val="75000"/>
                  <a:alpha val="45000"/>
                  <a:satMod val="140000"/>
                </a:schemeClr>
              </a:gs>
            </a:gsLst>
            <a:lin ang="5400000" scaled="1"/>
          </a:gradFill>
          <a:ln w="9525" cap="flat" cmpd="sng" algn="ctr">
            <a:noFill/>
            <a:prstDash val="solid"/>
            <a:round/>
            <a:headEnd type="none" w="med" len="med"/>
            <a:tailEnd type="none" w="med" len="med"/>
          </a:ln>
          <a:effectLst/>
        </p:spPr>
        <p:txBody>
          <a:bodyPr vert="horz" wrap="square" lIns="91440" tIns="45720" rIns="91440" bIns="45720" anchor="t" compatLnSpc="1"/>
          <a:lstStyle/>
          <a:p>
            <a:pPr marL="0" algn="l" rtl="0" eaLnBrk="1" latinLnBrk="0" hangingPunct="1"/>
            <a:endParaRPr kumimoji="0" lang="en-US">
              <a:solidFill>
                <a:schemeClr val="tx1"/>
              </a:solidFill>
              <a:latin typeface="+mn-lt"/>
              <a:ea typeface="+mn-ea"/>
              <a:cs typeface="+mn-cs"/>
            </a:endParaRPr>
          </a:p>
        </p:txBody>
      </p:sp>
      <p:sp>
        <p:nvSpPr>
          <p:cNvPr id="9" name="8 Marcador de título"/>
          <p:cNvSpPr>
            <a:spLocks noGrp="1"/>
          </p:cNvSpPr>
          <p:nvPr>
            <p:ph type="title"/>
          </p:nvPr>
        </p:nvSpPr>
        <p:spPr>
          <a:xfrm>
            <a:off x="457200" y="704088"/>
            <a:ext cx="8229600" cy="1143000"/>
          </a:xfrm>
          <a:prstGeom prst="rect">
            <a:avLst/>
          </a:prstGeom>
        </p:spPr>
        <p:txBody>
          <a:bodyPr vert="horz" lIns="0" rIns="0" bIns="0" anchor="b">
            <a:normAutofit/>
          </a:bodyPr>
          <a:lstStyle/>
          <a:p>
            <a:r>
              <a:rPr kumimoji="0" lang="es-ES" smtClean="0"/>
              <a:t>Haga clic para modificar el estilo de título del patrón</a:t>
            </a:r>
            <a:endParaRPr kumimoji="0" lang="en-US"/>
          </a:p>
        </p:txBody>
      </p:sp>
      <p:sp>
        <p:nvSpPr>
          <p:cNvPr id="30" name="29 Marcador de texto"/>
          <p:cNvSpPr>
            <a:spLocks noGrp="1"/>
          </p:cNvSpPr>
          <p:nvPr>
            <p:ph type="body" idx="1"/>
          </p:nvPr>
        </p:nvSpPr>
        <p:spPr>
          <a:xfrm>
            <a:off x="457200" y="1935480"/>
            <a:ext cx="8229600" cy="4389120"/>
          </a:xfrm>
          <a:prstGeom prst="rect">
            <a:avLst/>
          </a:prstGeom>
        </p:spPr>
        <p:txBody>
          <a:bodyPr vert="horz">
            <a:normAutofit/>
          </a:bodyPr>
          <a:lstStyle/>
          <a:p>
            <a:pPr lvl="0" eaLnBrk="1" latinLnBrk="0" hangingPunct="1"/>
            <a:r>
              <a:rPr kumimoji="0" lang="es-ES" smtClean="0"/>
              <a:t>Haga clic para modificar el estilo de texto del patrón</a:t>
            </a:r>
          </a:p>
          <a:p>
            <a:pPr lvl="1" eaLnBrk="1" latinLnBrk="0" hangingPunct="1"/>
            <a:r>
              <a:rPr kumimoji="0" lang="es-ES" smtClean="0"/>
              <a:t>Segundo nivel</a:t>
            </a:r>
          </a:p>
          <a:p>
            <a:pPr lvl="2" eaLnBrk="1" latinLnBrk="0" hangingPunct="1"/>
            <a:r>
              <a:rPr kumimoji="0" lang="es-ES" smtClean="0"/>
              <a:t>Tercer nivel</a:t>
            </a:r>
          </a:p>
          <a:p>
            <a:pPr lvl="3" eaLnBrk="1" latinLnBrk="0" hangingPunct="1"/>
            <a:r>
              <a:rPr kumimoji="0" lang="es-ES" smtClean="0"/>
              <a:t>Cuarto nivel</a:t>
            </a:r>
          </a:p>
          <a:p>
            <a:pPr lvl="4" eaLnBrk="1" latinLnBrk="0" hangingPunct="1"/>
            <a:r>
              <a:rPr kumimoji="0" lang="es-ES" smtClean="0"/>
              <a:t>Quinto nivel</a:t>
            </a:r>
            <a:endParaRPr kumimoji="0" lang="en-US"/>
          </a:p>
        </p:txBody>
      </p:sp>
      <p:sp>
        <p:nvSpPr>
          <p:cNvPr id="10" name="9 Marcador de fecha"/>
          <p:cNvSpPr>
            <a:spLocks noGrp="1"/>
          </p:cNvSpPr>
          <p:nvPr>
            <p:ph type="dt" sz="half" idx="2"/>
          </p:nvPr>
        </p:nvSpPr>
        <p:spPr>
          <a:xfrm>
            <a:off x="457200" y="6356350"/>
            <a:ext cx="21336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fld id="{4C5591C9-78BC-4F8F-A0F2-7D23B5C474A7}" type="datetimeFigureOut">
              <a:rPr lang="es-ES_tradnl" smtClean="0"/>
              <a:pPr/>
              <a:t>12/07/2010</a:t>
            </a:fld>
            <a:endParaRPr lang="es-ES_tradnl" dirty="0"/>
          </a:p>
        </p:txBody>
      </p:sp>
      <p:sp>
        <p:nvSpPr>
          <p:cNvPr id="22" name="21 Marcador de pie de página"/>
          <p:cNvSpPr>
            <a:spLocks noGrp="1"/>
          </p:cNvSpPr>
          <p:nvPr>
            <p:ph type="ftr" sz="quarter" idx="3"/>
          </p:nvPr>
        </p:nvSpPr>
        <p:spPr>
          <a:xfrm>
            <a:off x="2667000" y="6356350"/>
            <a:ext cx="3352800" cy="365125"/>
          </a:xfrm>
          <a:prstGeom prst="rect">
            <a:avLst/>
          </a:prstGeom>
        </p:spPr>
        <p:txBody>
          <a:bodyPr vert="horz" lIns="0" tIns="0" rIns="0" bIns="0" anchor="b"/>
          <a:lstStyle>
            <a:lvl1pPr algn="l" eaLnBrk="1" latinLnBrk="0" hangingPunct="1">
              <a:defRPr kumimoji="0" sz="1200">
                <a:solidFill>
                  <a:schemeClr val="tx2">
                    <a:shade val="90000"/>
                  </a:schemeClr>
                </a:solidFill>
              </a:defRPr>
            </a:lvl1pPr>
          </a:lstStyle>
          <a:p>
            <a:endParaRPr lang="es-ES_tradnl" dirty="0"/>
          </a:p>
        </p:txBody>
      </p:sp>
      <p:sp>
        <p:nvSpPr>
          <p:cNvPr id="18" name="17 Marcador de número de diapositiva"/>
          <p:cNvSpPr>
            <a:spLocks noGrp="1"/>
          </p:cNvSpPr>
          <p:nvPr>
            <p:ph type="sldNum" sz="quarter" idx="4"/>
          </p:nvPr>
        </p:nvSpPr>
        <p:spPr>
          <a:xfrm>
            <a:off x="7924800" y="6356350"/>
            <a:ext cx="762000" cy="365125"/>
          </a:xfrm>
          <a:prstGeom prst="rect">
            <a:avLst/>
          </a:prstGeom>
        </p:spPr>
        <p:txBody>
          <a:bodyPr vert="horz" lIns="0" tIns="0" rIns="0" bIns="0" anchor="b"/>
          <a:lstStyle>
            <a:lvl1pPr algn="r" eaLnBrk="1" latinLnBrk="0" hangingPunct="1">
              <a:defRPr kumimoji="0" sz="1200">
                <a:solidFill>
                  <a:schemeClr val="tx2">
                    <a:shade val="90000"/>
                  </a:schemeClr>
                </a:solidFill>
              </a:defRPr>
            </a:lvl1pPr>
          </a:lstStyle>
          <a:p>
            <a:fld id="{21188CF3-6828-4618-86E8-936690551362}" type="slidenum">
              <a:rPr lang="es-ES_tradnl" smtClean="0"/>
              <a:pPr/>
              <a:t>‹Nº›</a:t>
            </a:fld>
            <a:endParaRPr lang="es-ES_tradnl" dirty="0"/>
          </a:p>
        </p:txBody>
      </p:sp>
      <p:grpSp>
        <p:nvGrpSpPr>
          <p:cNvPr id="2" name="1 Grupo"/>
          <p:cNvGrpSpPr/>
          <p:nvPr/>
        </p:nvGrpSpPr>
        <p:grpSpPr>
          <a:xfrm>
            <a:off x="-19017" y="202408"/>
            <a:ext cx="9180548" cy="649224"/>
            <a:chOff x="-19045" y="216550"/>
            <a:chExt cx="9180548" cy="649224"/>
          </a:xfrm>
        </p:grpSpPr>
        <p:sp>
          <p:nvSpPr>
            <p:cNvPr id="12" name="11 Forma libre"/>
            <p:cNvSpPr>
              <a:spLocks/>
            </p:cNvSpPr>
            <p:nvPr/>
          </p:nvSpPr>
          <p:spPr bwMode="auto">
            <a:xfrm rot="21435692">
              <a:off x="-19045" y="216550"/>
              <a:ext cx="9163050" cy="649224"/>
            </a:xfrm>
            <a:custGeom>
              <a:avLst>
                <a:gd name="A1" fmla="val 0"/>
                <a:gd name="A2" fmla="val 0"/>
                <a:gd name="A3" fmla="val 0"/>
                <a:gd name="A4" fmla="val 0"/>
                <a:gd name="A5" fmla="val 0"/>
                <a:gd name="A6" fmla="val 0"/>
                <a:gd name="A7" fmla="val 0"/>
                <a:gd name="A8" fmla="val 0"/>
              </a:avLst>
              <a:gdLst/>
              <a:ahLst/>
              <a:cxnLst>
                <a:cxn ang="0">
                  <a:pos x="0" y="966"/>
                </a:cxn>
                <a:cxn ang="0">
                  <a:pos x="1608" y="282"/>
                </a:cxn>
                <a:cxn ang="0">
                  <a:pos x="4110" y="1008"/>
                </a:cxn>
                <a:cxn ang="0">
                  <a:pos x="5772" y="0"/>
                </a:cxn>
              </a:cxnLst>
              <a:rect l="0" t="0" r="0" b="0"/>
              <a:pathLst>
                <a:path w="5772" h="1055">
                  <a:moveTo>
                    <a:pt x="0" y="966"/>
                  </a:moveTo>
                  <a:cubicBezTo>
                    <a:pt x="282" y="738"/>
                    <a:pt x="923" y="275"/>
                    <a:pt x="1608" y="282"/>
                  </a:cubicBezTo>
                  <a:cubicBezTo>
                    <a:pt x="2293" y="289"/>
                    <a:pt x="3416" y="1055"/>
                    <a:pt x="4110" y="1008"/>
                  </a:cubicBezTo>
                  <a:cubicBezTo>
                    <a:pt x="4804" y="961"/>
                    <a:pt x="5426" y="210"/>
                    <a:pt x="5772" y="0"/>
                  </a:cubicBezTo>
                </a:path>
              </a:pathLst>
            </a:custGeom>
            <a:noFill/>
            <a:ln w="10795" cap="flat" cmpd="sng" algn="ctr">
              <a:gradFill>
                <a:gsLst>
                  <a:gs pos="74000">
                    <a:schemeClr val="accent3">
                      <a:shade val="75000"/>
                    </a:schemeClr>
                  </a:gs>
                  <a:gs pos="86000">
                    <a:schemeClr val="tx1">
                      <a:alpha val="29000"/>
                    </a:schemeClr>
                  </a:gs>
                  <a:gs pos="16000">
                    <a:schemeClr val="accent2">
                      <a:shade val="75000"/>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3" name="12 Forma libre"/>
            <p:cNvSpPr>
              <a:spLocks/>
            </p:cNvSpPr>
            <p:nvPr/>
          </p:nvSpPr>
          <p:spPr bwMode="auto">
            <a:xfrm rot="21435692">
              <a:off x="-14309" y="290003"/>
              <a:ext cx="9175812" cy="530352"/>
            </a:xfrm>
            <a:custGeom>
              <a:avLst>
                <a:gd name="A1" fmla="val 0"/>
                <a:gd name="A2" fmla="val 0"/>
                <a:gd name="A3" fmla="val 0"/>
                <a:gd name="A4" fmla="val 0"/>
                <a:gd name="A5" fmla="val 0"/>
                <a:gd name="A6" fmla="val 0"/>
                <a:gd name="A7" fmla="val 0"/>
                <a:gd name="A8" fmla="val 0"/>
              </a:avLst>
              <a:gdLst/>
              <a:ahLst/>
              <a:cxnLst>
                <a:cxn ang="0">
                  <a:pos x="0" y="732"/>
                </a:cxn>
                <a:cxn ang="0">
                  <a:pos x="1638" y="228"/>
                </a:cxn>
                <a:cxn ang="0">
                  <a:pos x="4122" y="816"/>
                </a:cxn>
                <a:cxn ang="0">
                  <a:pos x="5766" y="0"/>
                </a:cxn>
              </a:cxnLst>
              <a:rect l="0" t="0" r="0" b="0"/>
              <a:pathLst>
                <a:path w="5766" h="854">
                  <a:moveTo>
                    <a:pt x="0" y="732"/>
                  </a:moveTo>
                  <a:cubicBezTo>
                    <a:pt x="273" y="647"/>
                    <a:pt x="951" y="214"/>
                    <a:pt x="1638" y="228"/>
                  </a:cubicBezTo>
                  <a:cubicBezTo>
                    <a:pt x="2325" y="242"/>
                    <a:pt x="3434" y="854"/>
                    <a:pt x="4122" y="816"/>
                  </a:cubicBezTo>
                  <a:cubicBezTo>
                    <a:pt x="4810" y="778"/>
                    <a:pt x="5424" y="170"/>
                    <a:pt x="5766" y="0"/>
                  </a:cubicBezTo>
                </a:path>
              </a:pathLst>
            </a:custGeom>
            <a:noFill/>
            <a:ln w="9525" cap="flat" cmpd="sng" algn="ctr">
              <a:gradFill>
                <a:gsLst>
                  <a:gs pos="74000">
                    <a:schemeClr val="accent4"/>
                  </a:gs>
                  <a:gs pos="44000">
                    <a:schemeClr val="accent1"/>
                  </a:gs>
                  <a:gs pos="33000">
                    <a:schemeClr val="accent2">
                      <a:alpha val="56000"/>
                    </a:schemeClr>
                  </a:gs>
                </a:gsLst>
                <a:lin ang="5400000" scaled="1"/>
              </a:gradFill>
              <a:prstDash val="solid"/>
              <a:round/>
              <a:headEnd type="none" w="med" len="med"/>
              <a:tailEnd type="none" w="med" len="med"/>
            </a:ln>
            <a:effectLst/>
          </p:spPr>
          <p:txBody>
            <a:bodyPr vert="horz" wrap="square" lIns="91440" tIns="45720" rIns="91440" bIns="45720" anchor="t" compatLnSpc="1"/>
            <a:lstStyle/>
            <a:p>
              <a:endParaRPr kumimoji="0" lang="en-US"/>
            </a:p>
          </p:txBody>
        </p:sp>
      </p:gr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5000" b="0" kern="1200">
          <a:ln>
            <a:noFill/>
          </a:ln>
          <a:solidFill>
            <a:schemeClr val="tx2"/>
          </a:solidFill>
          <a:effectLst/>
          <a:latin typeface="+mj-lt"/>
          <a:ea typeface="+mj-ea"/>
          <a:cs typeface="+mj-cs"/>
        </a:defRPr>
      </a:lvl1pPr>
    </p:titleStyle>
    <p:bodyStyle>
      <a:lvl1pPr marL="274320" indent="-274320" algn="l" rtl="0" eaLnBrk="1" latinLnBrk="0" hangingPunct="1">
        <a:spcBef>
          <a:spcPct val="20000"/>
        </a:spcBef>
        <a:buClr>
          <a:schemeClr val="accent3"/>
        </a:buClr>
        <a:buSzPct val="95000"/>
        <a:buFont typeface="Wingdings 2"/>
        <a:buChar char=""/>
        <a:defRPr kumimoji="0" sz="2600" kern="1200">
          <a:solidFill>
            <a:schemeClr val="tx1"/>
          </a:solidFill>
          <a:latin typeface="+mn-lt"/>
          <a:ea typeface="+mn-ea"/>
          <a:cs typeface="+mn-cs"/>
        </a:defRPr>
      </a:lvl1pPr>
      <a:lvl2pPr marL="640080" indent="-246888" algn="l" rtl="0" eaLnBrk="1" latinLnBrk="0" hangingPunct="1">
        <a:spcBef>
          <a:spcPct val="20000"/>
        </a:spcBef>
        <a:buClr>
          <a:schemeClr val="accent1"/>
        </a:buClr>
        <a:buSzPct val="85000"/>
        <a:buFont typeface="Wingdings 2"/>
        <a:buChar char=""/>
        <a:defRPr kumimoji="0" sz="2400" kern="1200">
          <a:solidFill>
            <a:schemeClr val="tx1"/>
          </a:solidFill>
          <a:latin typeface="+mn-lt"/>
          <a:ea typeface="+mn-ea"/>
          <a:cs typeface="+mn-cs"/>
        </a:defRPr>
      </a:lvl2pPr>
      <a:lvl3pPr marL="914400" indent="-246888" algn="l" rtl="0" eaLnBrk="1" latinLnBrk="0" hangingPunct="1">
        <a:spcBef>
          <a:spcPct val="20000"/>
        </a:spcBef>
        <a:buClr>
          <a:schemeClr val="accent2"/>
        </a:buClr>
        <a:buSzPct val="70000"/>
        <a:buFont typeface="Wingdings 2"/>
        <a:buChar char=""/>
        <a:defRPr kumimoji="0" sz="2100" kern="1200">
          <a:solidFill>
            <a:schemeClr val="tx1"/>
          </a:solidFill>
          <a:latin typeface="+mn-lt"/>
          <a:ea typeface="+mn-ea"/>
          <a:cs typeface="+mn-cs"/>
        </a:defRPr>
      </a:lvl3pPr>
      <a:lvl4pPr marL="1188720" indent="-210312" algn="l" rtl="0" eaLnBrk="1" latinLnBrk="0" hangingPunct="1">
        <a:spcBef>
          <a:spcPct val="20000"/>
        </a:spcBef>
        <a:buClr>
          <a:schemeClr val="accent3"/>
        </a:buClr>
        <a:buSzPct val="65000"/>
        <a:buFont typeface="Wingdings 2"/>
        <a:buChar char=""/>
        <a:defRPr kumimoji="0" sz="2000" kern="1200">
          <a:solidFill>
            <a:schemeClr val="tx1"/>
          </a:solidFill>
          <a:latin typeface="+mn-lt"/>
          <a:ea typeface="+mn-ea"/>
          <a:cs typeface="+mn-cs"/>
        </a:defRPr>
      </a:lvl4pPr>
      <a:lvl5pPr marL="1463040" indent="-210312" algn="l" rtl="0" eaLnBrk="1" latinLnBrk="0" hangingPunct="1">
        <a:spcBef>
          <a:spcPct val="20000"/>
        </a:spcBef>
        <a:buClr>
          <a:schemeClr val="accent4"/>
        </a:buClr>
        <a:buSzPct val="65000"/>
        <a:buFont typeface="Wingdings 2"/>
        <a:buChar char=""/>
        <a:defRPr kumimoji="0" sz="2000" kern="1200">
          <a:solidFill>
            <a:schemeClr val="tx1"/>
          </a:solidFill>
          <a:latin typeface="+mn-lt"/>
          <a:ea typeface="+mn-ea"/>
          <a:cs typeface="+mn-cs"/>
        </a:defRPr>
      </a:lvl5pPr>
      <a:lvl6pPr marL="1737360" indent="-210312" algn="l" rtl="0" eaLnBrk="1" latinLnBrk="0" hangingPunct="1">
        <a:spcBef>
          <a:spcPct val="20000"/>
        </a:spcBef>
        <a:buClr>
          <a:schemeClr val="accent5"/>
        </a:buClr>
        <a:buSzPct val="80000"/>
        <a:buFont typeface="Wingdings 2"/>
        <a:buChar char=""/>
        <a:defRPr kumimoji="0" sz="1800" kern="1200">
          <a:solidFill>
            <a:schemeClr val="tx1"/>
          </a:solidFill>
          <a:latin typeface="+mn-lt"/>
          <a:ea typeface="+mn-ea"/>
          <a:cs typeface="+mn-cs"/>
        </a:defRPr>
      </a:lvl6pPr>
      <a:lvl7pPr marL="1920240" indent="-182880" algn="l" rtl="0" eaLnBrk="1" latinLnBrk="0" hangingPunct="1">
        <a:spcBef>
          <a:spcPct val="20000"/>
        </a:spcBef>
        <a:buClr>
          <a:schemeClr val="accent6"/>
        </a:buClr>
        <a:buSzPct val="80000"/>
        <a:buFont typeface="Wingdings 2"/>
        <a:buChar char=""/>
        <a:defRPr kumimoji="0" sz="1600" kern="1200" baseline="0">
          <a:solidFill>
            <a:schemeClr val="tx1"/>
          </a:solidFill>
          <a:latin typeface="+mn-lt"/>
          <a:ea typeface="+mn-ea"/>
          <a:cs typeface="+mn-cs"/>
        </a:defRPr>
      </a:lvl7pPr>
      <a:lvl8pPr marL="2194560" indent="-182880" algn="l" rtl="0" eaLnBrk="1" latinLnBrk="0" hangingPunct="1">
        <a:spcBef>
          <a:spcPct val="20000"/>
        </a:spcBef>
        <a:buClr>
          <a:schemeClr val="tx2"/>
        </a:buClr>
        <a:buChar char="•"/>
        <a:defRPr kumimoji="0" sz="1600" kern="1200">
          <a:solidFill>
            <a:schemeClr val="tx1"/>
          </a:solidFill>
          <a:latin typeface="+mn-lt"/>
          <a:ea typeface="+mn-ea"/>
          <a:cs typeface="+mn-cs"/>
        </a:defRPr>
      </a:lvl8pPr>
      <a:lvl9pPr marL="2468880" indent="-182880" algn="l" rtl="0" eaLnBrk="1" latinLnBrk="0" hangingPunct="1">
        <a:spcBef>
          <a:spcPct val="20000"/>
        </a:spcBef>
        <a:buClr>
          <a:schemeClr val="tx2"/>
        </a:buClr>
        <a:buFontTx/>
        <a:buChar char="•"/>
        <a:defRPr kumimoji="0" sz="14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714348" y="357166"/>
            <a:ext cx="7500990" cy="1214422"/>
          </a:xfrm>
        </p:spPr>
        <p:txBody>
          <a:bodyPr>
            <a:normAutofit fontScale="90000"/>
          </a:bodyPr>
          <a:lstStyle/>
          <a:p>
            <a:pPr algn="ct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
            </a:r>
            <a:br>
              <a:rPr lang="es-ES_tradnl" dirty="0" smtClean="0"/>
            </a:br>
            <a:r>
              <a:rPr lang="es-ES_tradnl" dirty="0" smtClean="0"/>
              <a:t>DISCIPLINAS </a:t>
            </a:r>
            <a:r>
              <a:rPr lang="es-ES_tradnl" dirty="0" smtClean="0"/>
              <a:t> </a:t>
            </a:r>
            <a:r>
              <a:rPr lang="es-ES_tradnl" dirty="0" smtClean="0"/>
              <a:t>DE LA LINGUISTICA</a:t>
            </a:r>
            <a:endParaRPr lang="es-ES_tradnl" dirty="0"/>
          </a:p>
        </p:txBody>
      </p:sp>
      <p:sp>
        <p:nvSpPr>
          <p:cNvPr id="4" name="3 Marcador de contenido"/>
          <p:cNvSpPr>
            <a:spLocks noGrp="1"/>
          </p:cNvSpPr>
          <p:nvPr>
            <p:ph idx="1"/>
          </p:nvPr>
        </p:nvSpPr>
        <p:spPr>
          <a:xfrm>
            <a:off x="457200" y="1928802"/>
            <a:ext cx="7901014" cy="4197361"/>
          </a:xfrm>
        </p:spPr>
        <p:txBody>
          <a:bodyPr>
            <a:normAutofit fontScale="92500" lnSpcReduction="10000"/>
          </a:bodyPr>
          <a:lstStyle/>
          <a:p>
            <a:pPr algn="ctr">
              <a:buNone/>
            </a:pPr>
            <a:endParaRPr lang="es-ES_tradnl" dirty="0" smtClean="0"/>
          </a:p>
          <a:p>
            <a:pPr algn="ctr">
              <a:buNone/>
            </a:pPr>
            <a:r>
              <a:rPr lang="es-ES_tradnl" dirty="0" smtClean="0"/>
              <a:t>¿Qué comprende la lingüística?</a:t>
            </a:r>
          </a:p>
          <a:p>
            <a:pPr algn="ctr">
              <a:buNone/>
            </a:pPr>
            <a:r>
              <a:rPr lang="es-ES_tradnl" dirty="0" smtClean="0"/>
              <a:t> Cualquiera que sea el enfoque (diacrónico, sincrónico, general o teórico, descriptivo, explicativo), la lingüística se apoya en disciplinas básicas o propias, disciplinas complementarias y ciencias auxiliares. Además mantiene estrechas relaciones con otras ciencias afines, y con campos de aplicación,  en las diversas actividades culturales, artísticas y científicas de la vida de los humanos.</a:t>
            </a:r>
          </a:p>
          <a:p>
            <a:pPr>
              <a:buNone/>
            </a:pPr>
            <a:r>
              <a:rPr lang="es-ES_tradnl" dirty="0" smtClean="0"/>
              <a:t>  </a:t>
            </a:r>
            <a:endParaRPr lang="es-ES_tradnl"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lang="es-ES_tradnl" dirty="0" smtClean="0"/>
              <a:t>DISCIPLINAS BÁSICAS </a:t>
            </a:r>
            <a:endParaRPr lang="es-ES_tradnl" dirty="0"/>
          </a:p>
        </p:txBody>
      </p:sp>
      <p:sp>
        <p:nvSpPr>
          <p:cNvPr id="3" name="2 Marcador de contenido"/>
          <p:cNvSpPr>
            <a:spLocks noGrp="1"/>
          </p:cNvSpPr>
          <p:nvPr>
            <p:ph idx="1"/>
          </p:nvPr>
        </p:nvSpPr>
        <p:spPr>
          <a:xfrm>
            <a:off x="457200" y="1785926"/>
            <a:ext cx="8043890" cy="4340237"/>
          </a:xfrm>
        </p:spPr>
        <p:txBody>
          <a:bodyPr/>
          <a:lstStyle/>
          <a:p>
            <a:pPr>
              <a:buNone/>
            </a:pPr>
            <a:r>
              <a:rPr lang="es-ES_tradnl" dirty="0" smtClean="0"/>
              <a:t>   </a:t>
            </a:r>
          </a:p>
          <a:p>
            <a:pPr algn="ctr">
              <a:buNone/>
            </a:pPr>
            <a:r>
              <a:rPr lang="es-ES_tradnl" dirty="0" smtClean="0"/>
              <a:t>También se han llamado “niveles de descripción ” o “componentes del análisis lingüístico”, y corresponden al quehacer primario de la lingüística. </a:t>
            </a:r>
            <a:endParaRPr lang="es-ES_tradnl" dirty="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idx="1"/>
          </p:nvPr>
        </p:nvSpPr>
        <p:spPr>
          <a:xfrm>
            <a:off x="285720" y="428604"/>
            <a:ext cx="8543956" cy="6000792"/>
          </a:xfrm>
        </p:spPr>
        <p:txBody>
          <a:bodyPr>
            <a:normAutofit/>
          </a:bodyPr>
          <a:lstStyle/>
          <a:p>
            <a:pPr algn="just">
              <a:buNone/>
            </a:pPr>
            <a:r>
              <a:rPr lang="es-ES_tradnl" sz="2400" dirty="0" smtClean="0"/>
              <a:t>LEXICOLOGÍA:  Es la ciencia de la significación. Si se parte de la premisa de que el significado se entiende como la resultante del ejercicio de las funciones del lenguaje, hay que aceptar tres relaciones básicas: del signo son el emisor, con el objeto y con el receptor.</a:t>
            </a:r>
          </a:p>
          <a:p>
            <a:pPr>
              <a:buNone/>
            </a:pPr>
            <a:r>
              <a:rPr lang="es-ES_tradnl" sz="2400" dirty="0" smtClean="0"/>
              <a:t>Se distinguen varias semánticas a fines:</a:t>
            </a:r>
          </a:p>
          <a:p>
            <a:pPr>
              <a:buFontTx/>
              <a:buChar char="-"/>
            </a:pPr>
            <a:r>
              <a:rPr lang="es-ES_tradnl" sz="2400" dirty="0" smtClean="0"/>
              <a:t>Semántica filosófica: estudia el significado en relación con el referente.</a:t>
            </a:r>
          </a:p>
          <a:p>
            <a:pPr>
              <a:buFontTx/>
              <a:buChar char="-"/>
            </a:pPr>
            <a:r>
              <a:rPr lang="es-ES_tradnl" sz="2400" dirty="0" smtClean="0"/>
              <a:t>Semántica lógica: analiza el significado como pensamiento formal, como proposición, y también en relación con el referente.</a:t>
            </a:r>
          </a:p>
          <a:p>
            <a:pPr>
              <a:buFontTx/>
              <a:buChar char="-"/>
            </a:pPr>
            <a:r>
              <a:rPr lang="es-ES_tradnl" sz="2400" dirty="0" smtClean="0"/>
              <a:t>Semántica lingüística: su tarea es analizar las relaciones (denotativas, de sinonimia, etc.) que se establecen entre el significado y el significante.   </a:t>
            </a:r>
          </a:p>
          <a:p>
            <a:pPr>
              <a:buFontTx/>
              <a:buChar char="-"/>
            </a:pPr>
            <a:endParaRPr lang="es-ES_tradnl" sz="2400" dirty="0" smtClean="0"/>
          </a:p>
          <a:p>
            <a:pPr>
              <a:buFontTx/>
              <a:buChar char="-"/>
            </a:pPr>
            <a:endParaRPr lang="es-ES_tradnl" sz="2400" dirty="0" smtClean="0"/>
          </a:p>
          <a:p>
            <a:pPr>
              <a:buNone/>
            </a:pPr>
            <a:endParaRPr lang="es-ES_tradnl" sz="2400" dirty="0" smtClean="0"/>
          </a:p>
          <a:p>
            <a:endParaRPr lang="es-ES_tradnl" sz="2400" dirty="0" smtClean="0"/>
          </a:p>
          <a:p>
            <a:endParaRPr lang="es-ES_tradnl" sz="2400" dirty="0"/>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500034" y="571480"/>
            <a:ext cx="8401080" cy="5840435"/>
          </a:xfrm>
        </p:spPr>
        <p:txBody>
          <a:bodyPr>
            <a:normAutofit fontScale="92500"/>
          </a:bodyPr>
          <a:lstStyle/>
          <a:p>
            <a:pPr algn="just">
              <a:buNone/>
            </a:pPr>
            <a:r>
              <a:rPr lang="es-ES_tradnl" sz="2400" dirty="0" smtClean="0"/>
              <a:t>LEXICOLOGÍA: Es una terea complementaria de la semántica y auxiliar de la morfología, orientada a analizar las palabras como unidades formales de la cadena oracional y textual. </a:t>
            </a:r>
          </a:p>
          <a:p>
            <a:pPr algn="just">
              <a:buNone/>
            </a:pPr>
            <a:r>
              <a:rPr lang="es-ES_tradnl" sz="2400" dirty="0" smtClean="0"/>
              <a:t>MORFOLOGÍA: El objeto de la morfología son las palabras, en su formación y estructura desde el punto de vista gramatical: raíces, accidentes, flexiones, funciones dentro de la oración.</a:t>
            </a:r>
          </a:p>
          <a:p>
            <a:pPr algn="just">
              <a:buNone/>
            </a:pPr>
            <a:r>
              <a:rPr lang="es-ES_tradnl" sz="2400" dirty="0" smtClean="0"/>
              <a:t>SINTAXIS: su actividad se centra en el análisis de la oración, desde un punto de vista funcional, en el que cabría distinguir estructuras, categorías y  funciones como sujeto, predicado, complementos.</a:t>
            </a:r>
          </a:p>
          <a:p>
            <a:pPr algn="just">
              <a:buNone/>
            </a:pPr>
            <a:r>
              <a:rPr lang="es-ES_tradnl" sz="2400" dirty="0" smtClean="0"/>
              <a:t>FONOLOGÍA: se ha constituido en esencial para la comprensión de una lengua, en la medida que permite identificar e inventariar los fonemas o elementos fónicos distintivos de la misma.</a:t>
            </a:r>
          </a:p>
          <a:p>
            <a:pPr algn="just">
              <a:buNone/>
            </a:pPr>
            <a:r>
              <a:rPr lang="es-ES_tradnl" sz="2400" dirty="0" smtClean="0"/>
              <a:t>FONÉTICA: orienta su acción al análisis del material sonoro, mediante los cuales se realizan los fonemas, en la cadena acústica audible. </a:t>
            </a:r>
          </a:p>
          <a:p>
            <a:pPr>
              <a:buNone/>
            </a:pPr>
            <a:endParaRPr lang="es-ES_tradnl" sz="2400" dirty="0" smtClean="0"/>
          </a:p>
          <a:p>
            <a:pPr>
              <a:buNone/>
            </a:pPr>
            <a:endParaRPr lang="es-ES_tradnl" sz="2400"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title"/>
          </p:nvPr>
        </p:nvSpPr>
        <p:spPr>
          <a:xfrm>
            <a:off x="1142976" y="642918"/>
            <a:ext cx="7358114" cy="714380"/>
          </a:xfrm>
        </p:spPr>
        <p:txBody>
          <a:bodyPr>
            <a:noAutofit/>
          </a:bodyPr>
          <a:lstStyle/>
          <a:p>
            <a:r>
              <a:rPr lang="es-ES_tradnl" sz="3600" dirty="0" smtClean="0"/>
              <a:t>CIENCIAS COMPLEMENTARIAS</a:t>
            </a:r>
            <a:endParaRPr lang="es-ES_tradnl" sz="3600" dirty="0"/>
          </a:p>
        </p:txBody>
      </p:sp>
      <p:sp>
        <p:nvSpPr>
          <p:cNvPr id="3" name="2 Marcador de contenido"/>
          <p:cNvSpPr>
            <a:spLocks noGrp="1"/>
          </p:cNvSpPr>
          <p:nvPr>
            <p:ph idx="1"/>
          </p:nvPr>
        </p:nvSpPr>
        <p:spPr>
          <a:xfrm>
            <a:off x="571472" y="1714488"/>
            <a:ext cx="8229600" cy="3900502"/>
          </a:xfrm>
        </p:spPr>
        <p:txBody>
          <a:bodyPr/>
          <a:lstStyle/>
          <a:p>
            <a:pPr algn="ctr">
              <a:buNone/>
            </a:pPr>
            <a:r>
              <a:rPr lang="es-ES_tradnl" dirty="0" smtClean="0"/>
              <a:t>Son disciplinas de alguna manera vinculadas con la lingüística, con la cual intercambian e interaccionan, pero que gozan de una relativa autonomía.</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2 Marcador de contenido"/>
          <p:cNvSpPr>
            <a:spLocks noGrp="1"/>
          </p:cNvSpPr>
          <p:nvPr>
            <p:ph idx="1"/>
          </p:nvPr>
        </p:nvSpPr>
        <p:spPr>
          <a:xfrm>
            <a:off x="0" y="214290"/>
            <a:ext cx="8858280" cy="6429420"/>
          </a:xfrm>
        </p:spPr>
        <p:txBody>
          <a:bodyPr>
            <a:normAutofit fontScale="92500"/>
          </a:bodyPr>
          <a:lstStyle/>
          <a:p>
            <a:pPr algn="just">
              <a:buNone/>
            </a:pPr>
            <a:r>
              <a:rPr lang="es-ES_tradnl" sz="2400" dirty="0" smtClean="0"/>
              <a:t>SEMIÓTICA: llamada también semiología. Creada  con el objeto de estudiar los “signos en el seno de la vida social ” ha tomado importancia en la ciencia contemporánea, no sólo como secreto para solucionar problemas relacionados con la comunicación, sino también como la clave para comprender las diversas manifestaciones de la cultura.</a:t>
            </a:r>
          </a:p>
          <a:p>
            <a:pPr algn="just">
              <a:buNone/>
            </a:pPr>
            <a:r>
              <a:rPr lang="es-ES_tradnl" sz="2400" dirty="0" smtClean="0"/>
              <a:t>PRAGMÁTICA: se orienta al “estudio de las emisiones verbales como los actos del habla” lo cual involucra el “contexto comunicativo”. </a:t>
            </a:r>
          </a:p>
          <a:p>
            <a:pPr algn="just">
              <a:buNone/>
            </a:pPr>
            <a:r>
              <a:rPr lang="es-ES_tradnl" sz="2400" dirty="0" smtClean="0"/>
              <a:t>GEOLINGUÍSTICA: cubre los estudios de las variaciones de la lengua por factores culturales de los hablantes. Estudia  conceptos como </a:t>
            </a:r>
            <a:r>
              <a:rPr lang="es-ES_tradnl" sz="2400" i="1" dirty="0" smtClean="0"/>
              <a:t>idiolecto,</a:t>
            </a:r>
            <a:r>
              <a:rPr lang="es-ES_tradnl" sz="2400" dirty="0" smtClean="0"/>
              <a:t> que se refiere a la manera peculiar del habla de cada dialecto;</a:t>
            </a:r>
            <a:r>
              <a:rPr lang="es-ES_tradnl" sz="2400" i="1" dirty="0" smtClean="0"/>
              <a:t> dialecto,</a:t>
            </a:r>
            <a:r>
              <a:rPr lang="es-ES_tradnl" sz="2400" dirty="0" smtClean="0"/>
              <a:t> que es una variante regional o local de una lengua; </a:t>
            </a:r>
            <a:r>
              <a:rPr lang="es-ES_tradnl" sz="2400" i="1" dirty="0" smtClean="0"/>
              <a:t>lengua nacional</a:t>
            </a:r>
            <a:r>
              <a:rPr lang="es-ES_tradnl" sz="2400" dirty="0" smtClean="0"/>
              <a:t> o sea, el idioma oficial de un estado, sin excluir la posibilidad de que se hablen otras lenguas; </a:t>
            </a:r>
            <a:r>
              <a:rPr lang="es-ES_tradnl" sz="2400" i="1" dirty="0" smtClean="0"/>
              <a:t>bilingüismo, </a:t>
            </a:r>
            <a:r>
              <a:rPr lang="es-ES_tradnl" sz="2400" dirty="0" smtClean="0"/>
              <a:t>basado en el dominio y uso de dos o mas lenguas maternas.  Tradicionalmente se ha llamado </a:t>
            </a:r>
            <a:r>
              <a:rPr lang="es-ES_tradnl" sz="2400" i="1" dirty="0" smtClean="0"/>
              <a:t>dialectología</a:t>
            </a:r>
            <a:r>
              <a:rPr lang="es-ES_tradnl" sz="2400" dirty="0" smtClean="0"/>
              <a:t> a los estudios de geografía lingüística, cuya tarea fundamental es la identificación de variantes (dialectos) mediante el levantamiento de los “atlas lingüísticos”.  </a:t>
            </a:r>
          </a:p>
          <a:p>
            <a:pPr algn="just">
              <a:buNone/>
            </a:pPr>
            <a:endParaRPr lang="es-ES_tradnl" sz="2400" dirty="0" smtClean="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Flujo">
  <a:themeElements>
    <a:clrScheme name="Flujo">
      <a:dk1>
        <a:sysClr val="windowText" lastClr="000000"/>
      </a:dk1>
      <a:lt1>
        <a:sysClr val="window" lastClr="FFFFFF"/>
      </a:lt1>
      <a:dk2>
        <a:srgbClr val="04617B"/>
      </a:dk2>
      <a:lt2>
        <a:srgbClr val="DBF5F9"/>
      </a:lt2>
      <a:accent1>
        <a:srgbClr val="0F6FC6"/>
      </a:accent1>
      <a:accent2>
        <a:srgbClr val="009DD9"/>
      </a:accent2>
      <a:accent3>
        <a:srgbClr val="0BD0D9"/>
      </a:accent3>
      <a:accent4>
        <a:srgbClr val="10CF9B"/>
      </a:accent4>
      <a:accent5>
        <a:srgbClr val="7CCA62"/>
      </a:accent5>
      <a:accent6>
        <a:srgbClr val="A5C249"/>
      </a:accent6>
      <a:hlink>
        <a:srgbClr val="E2D700"/>
      </a:hlink>
      <a:folHlink>
        <a:srgbClr val="85DFD0"/>
      </a:folHlink>
    </a:clrScheme>
    <a:fontScheme name="Flujo">
      <a:majorFont>
        <a:latin typeface="Calibri"/>
        <a:ea typeface=""/>
        <a:cs typeface=""/>
        <a:font script="Jpan" typeface="ＭＳ Ｐゴシック"/>
        <a:font script="Hang" typeface="HY중고딕"/>
        <a:font script="Hans" typeface="隶书"/>
        <a:font script="Hant" typeface="微軟正黑體"/>
        <a:font script="Arab" typeface="Traditional Arabic"/>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nstantia"/>
        <a:ea typeface=""/>
        <a:cs typeface=""/>
        <a:font script="Jpan" typeface="HGP明朝E"/>
        <a:font script="Hang" typeface="HY신명조"/>
        <a:font script="Hans" typeface="宋体"/>
        <a:font script="Hant" typeface="新細明體"/>
        <a:font script="Arab" typeface="Majalla UI"/>
        <a:font script="Hebr" typeface="David"/>
        <a:font script="Thai" typeface="Browalli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inorFont>
    </a:fontScheme>
    <a:fmtScheme name="Flujo">
      <a:fillStyleLst>
        <a:solidFill>
          <a:schemeClr val="phClr"/>
        </a:solidFill>
        <a:gradFill rotWithShape="1">
          <a:gsLst>
            <a:gs pos="0">
              <a:schemeClr val="phClr">
                <a:tint val="70000"/>
                <a:satMod val="130000"/>
              </a:schemeClr>
            </a:gs>
            <a:gs pos="43000">
              <a:schemeClr val="phClr">
                <a:tint val="44000"/>
                <a:satMod val="165000"/>
              </a:schemeClr>
            </a:gs>
            <a:gs pos="93000">
              <a:schemeClr val="phClr">
                <a:tint val="15000"/>
                <a:satMod val="165000"/>
              </a:schemeClr>
            </a:gs>
            <a:gs pos="100000">
              <a:schemeClr val="phClr">
                <a:tint val="5000"/>
                <a:satMod val="250000"/>
              </a:schemeClr>
            </a:gs>
          </a:gsLst>
          <a:path path="circle">
            <a:fillToRect l="50000" t="130000" r="50000" b="-30000"/>
          </a:path>
        </a:gradFill>
        <a:gradFill rotWithShape="1">
          <a:gsLst>
            <a:gs pos="0">
              <a:schemeClr val="phClr">
                <a:tint val="98000"/>
                <a:shade val="25000"/>
                <a:satMod val="250000"/>
              </a:schemeClr>
            </a:gs>
            <a:gs pos="68000">
              <a:schemeClr val="phClr">
                <a:tint val="86000"/>
                <a:satMod val="115000"/>
              </a:schemeClr>
            </a:gs>
            <a:gs pos="100000">
              <a:schemeClr val="phClr">
                <a:tint val="50000"/>
                <a:satMod val="150000"/>
              </a:schemeClr>
            </a:gs>
          </a:gsLst>
          <a:path path="circle">
            <a:fillToRect l="50000" t="130000" r="50000" b="-30000"/>
          </a:path>
        </a:gradFill>
      </a:fillStyleLst>
      <a:lnStyleLst>
        <a:ln w="9525" cap="flat" cmpd="sng" algn="ctr">
          <a:solidFill>
            <a:schemeClr val="phClr">
              <a:shade val="50000"/>
              <a:satMod val="103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effectStyle>
        <a:effectStyle>
          <a:effectLst>
            <a:outerShdw blurRad="57150" dist="38100" dir="5400000" algn="ctr" rotWithShape="0">
              <a:schemeClr val="phClr">
                <a:shade val="9000"/>
                <a:satMod val="105000"/>
                <a:alpha val="48000"/>
              </a:schemeClr>
            </a:outerShdw>
          </a:effectLst>
          <a:scene3d>
            <a:camera prst="orthographicFront" fov="0">
              <a:rot lat="0" lon="0" rev="0"/>
            </a:camera>
            <a:lightRig rig="glow" dir="tl">
              <a:rot lat="0" lon="0" rev="900000"/>
            </a:lightRig>
          </a:scene3d>
          <a:sp3d prstMaterial="powder">
            <a:bevelT w="25400" h="38100"/>
          </a:sp3d>
        </a:effectStyle>
      </a:effectStyleLst>
      <a:bgFillStyleLst>
        <a:solidFill>
          <a:schemeClr val="phClr"/>
        </a:solidFill>
        <a:gradFill rotWithShape="1">
          <a:gsLst>
            <a:gs pos="0">
              <a:schemeClr val="phClr">
                <a:tint val="80000"/>
                <a:satMod val="400000"/>
              </a:schemeClr>
            </a:gs>
            <a:gs pos="25000">
              <a:schemeClr val="phClr">
                <a:tint val="83000"/>
                <a:satMod val="320000"/>
              </a:schemeClr>
            </a:gs>
            <a:gs pos="100000">
              <a:schemeClr val="phClr">
                <a:shade val="15000"/>
                <a:satMod val="320000"/>
              </a:schemeClr>
            </a:gs>
          </a:gsLst>
          <a:path path="circle">
            <a:fillToRect l="10000" t="110000" r="10000" b="100000"/>
          </a:path>
        </a:gradFill>
        <a:blipFill>
          <a:blip xmlns:r="http://schemas.openxmlformats.org/officeDocument/2006/relationships" r:embed="rId1">
            <a:duotone>
              <a:schemeClr val="phClr">
                <a:shade val="90000"/>
                <a:satMod val="150000"/>
              </a:schemeClr>
              <a:schemeClr val="phClr">
                <a:tint val="88000"/>
                <a:satMod val="150000"/>
              </a:schemeClr>
            </a:duotone>
          </a:blip>
          <a:tile tx="0" ty="0" sx="65000" sy="65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Flow</Template>
  <TotalTime>230</TotalTime>
  <Words>608</Words>
  <Application>Microsoft Office PowerPoint</Application>
  <PresentationFormat>Presentación en pantalla (4:3)</PresentationFormat>
  <Paragraphs>26</Paragraphs>
  <Slides>6</Slides>
  <Notes>0</Notes>
  <HiddenSlides>0</HiddenSlides>
  <MMClips>0</MMClips>
  <ScaleCrop>false</ScaleCrop>
  <HeadingPairs>
    <vt:vector size="4" baseType="variant">
      <vt:variant>
        <vt:lpstr>Tema</vt:lpstr>
      </vt:variant>
      <vt:variant>
        <vt:i4>1</vt:i4>
      </vt:variant>
      <vt:variant>
        <vt:lpstr>Títulos de diapositiva</vt:lpstr>
      </vt:variant>
      <vt:variant>
        <vt:i4>6</vt:i4>
      </vt:variant>
    </vt:vector>
  </HeadingPairs>
  <TitlesOfParts>
    <vt:vector size="7" baseType="lpstr">
      <vt:lpstr>Flujo</vt:lpstr>
      <vt:lpstr>    DISCIPLINAS  DE LA LINGUISTICA</vt:lpstr>
      <vt:lpstr>DISCIPLINAS BÁSICAS </vt:lpstr>
      <vt:lpstr>Diapositiva 3</vt:lpstr>
      <vt:lpstr>Diapositiva 4</vt:lpstr>
      <vt:lpstr>CIENCIAS COMPLEMENTARIAS</vt:lpstr>
      <vt:lpstr>Diapositiva 6</vt:lpstr>
    </vt:vector>
  </TitlesOfParts>
  <Company>Windows uE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DISCIPLINAS Y CAMPOS DE LA LINGUISTICA</dc:title>
  <dc:creator>CICLO</dc:creator>
  <cp:lastModifiedBy>Estudiante</cp:lastModifiedBy>
  <cp:revision>28</cp:revision>
  <dcterms:created xsi:type="dcterms:W3CDTF">2010-06-05T16:46:48Z</dcterms:created>
  <dcterms:modified xsi:type="dcterms:W3CDTF">2010-07-12T16:24:37Z</dcterms:modified>
</cp:coreProperties>
</file>