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85918" y="571480"/>
            <a:ext cx="6357982" cy="1470025"/>
          </a:xfrm>
        </p:spPr>
        <p:txBody>
          <a:bodyPr/>
          <a:lstStyle/>
          <a:p>
            <a:r>
              <a:rPr lang="es-ES" dirty="0" smtClean="0"/>
              <a:t>Muestreo por Juicio, Selección Experta o Selección Intencional: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2638428"/>
          </a:xfrm>
        </p:spPr>
        <p:txBody>
          <a:bodyPr>
            <a:normAutofit/>
          </a:bodyPr>
          <a:lstStyle/>
          <a:p>
            <a:r>
              <a:rPr lang="es-ES" dirty="0" smtClean="0"/>
              <a:t> </a:t>
            </a:r>
            <a:endParaRPr lang="es-ES" sz="2800" dirty="0" smtClean="0"/>
          </a:p>
          <a:p>
            <a:pPr algn="just"/>
            <a:r>
              <a:rPr lang="es-ES" sz="2800" dirty="0" smtClean="0"/>
              <a:t>El investigador toma la muestra seleccionado los elementos que a él le parecen representativos o típicos de la población, por lo que depende del criterio del investigados.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398</TotalTime>
  <Words>40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Metro</vt:lpstr>
      <vt:lpstr>Muestreo por Juicio, Selección Experta o Selección Intencional: 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Muestreo Probabilístico</dc:title>
  <dc:creator>Mary</dc:creator>
  <cp:lastModifiedBy>Mi PC</cp:lastModifiedBy>
  <cp:revision>45</cp:revision>
  <dcterms:created xsi:type="dcterms:W3CDTF">2010-10-30T20:36:59Z</dcterms:created>
  <dcterms:modified xsi:type="dcterms:W3CDTF">2010-11-04T14:23:57Z</dcterms:modified>
</cp:coreProperties>
</file>