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57FD340-A973-4FE8-9E24-D6534BDBCE8B}" type="datetimeFigureOut">
              <a:rPr lang="es-ES" smtClean="0"/>
              <a:t>08/03/2009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AB7A4D-A044-4DE8-9558-34D3CCC7A71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Universidad Tecnológica OTEIMA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Enfermedades de las abejas y Plagas</a:t>
            </a:r>
          </a:p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Teófilo Tuñón R</a:t>
            </a:r>
          </a:p>
          <a:p>
            <a:pPr algn="ctr"/>
            <a:endParaRPr lang="es-ES" dirty="0" smtClean="0">
              <a:solidFill>
                <a:srgbClr val="FF0000"/>
              </a:solidFill>
            </a:endParaRP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Cedula: 3-713-2310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Principales Enfermedades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Varroa Jacobsoni.</a:t>
            </a:r>
          </a:p>
          <a:p>
            <a:r>
              <a:rPr lang="es-ES" dirty="0" smtClean="0"/>
              <a:t>Loque americano.</a:t>
            </a:r>
          </a:p>
          <a:p>
            <a:r>
              <a:rPr lang="es-ES" dirty="0" smtClean="0"/>
              <a:t>Loque europeo.</a:t>
            </a:r>
          </a:p>
          <a:p>
            <a:r>
              <a:rPr lang="es-ES" dirty="0" smtClean="0"/>
              <a:t>Polilla de la cera( plaga)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Varroa Jacobsoni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Agente causal.</a:t>
            </a:r>
          </a:p>
          <a:p>
            <a:r>
              <a:rPr lang="es-ES" dirty="0" smtClean="0"/>
              <a:t>Síntomas.</a:t>
            </a:r>
          </a:p>
          <a:p>
            <a:r>
              <a:rPr lang="es-ES" dirty="0" smtClean="0"/>
              <a:t>Dañoso ocasionados.</a:t>
            </a:r>
            <a:endParaRPr lang="es-ES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43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Brío</vt:lpstr>
      <vt:lpstr>Universidad Tecnológica OTEIMA</vt:lpstr>
      <vt:lpstr>Principales Enfermedades</vt:lpstr>
      <vt:lpstr>Varroa Jacobsoni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Tecnológica OTEIMA</dc:title>
  <dc:creator>wilo</dc:creator>
  <cp:lastModifiedBy>wilo</cp:lastModifiedBy>
  <cp:revision>2</cp:revision>
  <dcterms:created xsi:type="dcterms:W3CDTF">2009-03-08T23:37:05Z</dcterms:created>
  <dcterms:modified xsi:type="dcterms:W3CDTF">2009-03-08T23:56:55Z</dcterms:modified>
</cp:coreProperties>
</file>