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4" name="3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11 Título"/>
          <p:cNvSpPr>
            <a:spLocks noGrp="1"/>
          </p:cNvSpPr>
          <p:nvPr>
            <p:ph type="ctrTitle"/>
          </p:nvPr>
        </p:nvSpPr>
        <p:spPr>
          <a:xfrm>
            <a:off x="3366868" y="533400"/>
            <a:ext cx="5105400" cy="2868168"/>
          </a:xfrm>
        </p:spPr>
        <p:txBody>
          <a:bodyPr>
            <a:noAutofit/>
          </a:bodyPr>
          <a:lstStyle>
            <a:lvl1pPr algn="r">
              <a:defRPr sz="4200" b="1"/>
            </a:lvl1pPr>
            <a:extLst/>
          </a:lstStyle>
          <a:p>
            <a:r>
              <a:rPr lang="es-ES" smtClean="0"/>
              <a:t>Haga clic para modificar el estilo de título del patrón</a:t>
            </a:r>
            <a:endParaRPr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6" name="30 Marcador de fecha"/>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4325958C-6DFA-439A-B799-51FC525D0326}" type="datetimeFigureOut">
              <a:rPr lang="es-MX"/>
              <a:pPr>
                <a:defRPr/>
              </a:pPr>
              <a:t>29/06/2010</a:t>
            </a:fld>
            <a:endParaRPr lang="es-MX"/>
          </a:p>
        </p:txBody>
      </p:sp>
      <p:sp>
        <p:nvSpPr>
          <p:cNvPr id="7" name="17 Marcador de pie de página"/>
          <p:cNvSpPr>
            <a:spLocks noGrp="1"/>
          </p:cNvSpPr>
          <p:nvPr>
            <p:ph type="ftr" sz="quarter" idx="11"/>
          </p:nvPr>
        </p:nvSpPr>
        <p:spPr>
          <a:xfrm>
            <a:off x="2819400" y="6557963"/>
            <a:ext cx="2927350" cy="228600"/>
          </a:xfrm>
        </p:spPr>
        <p:txBody>
          <a:bodyPr/>
          <a:lstStyle>
            <a:lvl1pPr>
              <a:defRPr lang="en-US" dirty="0">
                <a:solidFill>
                  <a:srgbClr val="FFFFFF"/>
                </a:solidFill>
              </a:defRPr>
            </a:lvl1pPr>
            <a:extLst/>
          </a:lstStyle>
          <a:p>
            <a:pPr>
              <a:defRPr/>
            </a:pPr>
            <a:endParaRPr lang="es-MX"/>
          </a:p>
        </p:txBody>
      </p:sp>
      <p:sp>
        <p:nvSpPr>
          <p:cNvPr id="8" name="28 Marcador de número de diapositiva"/>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513C6375-50E5-4072-AB98-E458708FFA60}"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6 Marcador de fecha"/>
          <p:cNvSpPr>
            <a:spLocks noGrp="1"/>
          </p:cNvSpPr>
          <p:nvPr>
            <p:ph type="dt" sz="half" idx="10"/>
          </p:nvPr>
        </p:nvSpPr>
        <p:spPr/>
        <p:txBody>
          <a:bodyPr/>
          <a:lstStyle>
            <a:lvl1pPr>
              <a:defRPr/>
            </a:lvl1pPr>
          </a:lstStyle>
          <a:p>
            <a:pPr>
              <a:defRPr/>
            </a:pPr>
            <a:fld id="{0358542F-8659-4751-89A4-7A73BAB74C74}" type="datetimeFigureOut">
              <a:rPr lang="es-MX"/>
              <a:pPr>
                <a:defRPr/>
              </a:pPr>
              <a:t>29/06/2010</a:t>
            </a:fld>
            <a:endParaRPr lang="es-MX"/>
          </a:p>
        </p:txBody>
      </p:sp>
      <p:sp>
        <p:nvSpPr>
          <p:cNvPr id="5" name="3 Marcador de pie de página"/>
          <p:cNvSpPr>
            <a:spLocks noGrp="1"/>
          </p:cNvSpPr>
          <p:nvPr>
            <p:ph type="ftr" sz="quarter" idx="11"/>
          </p:nvPr>
        </p:nvSpPr>
        <p:spPr/>
        <p:txBody>
          <a:bodyPr/>
          <a:lstStyle>
            <a:lvl1pPr>
              <a:defRPr/>
            </a:lvl1pPr>
          </a:lstStyle>
          <a:p>
            <a:pPr>
              <a:defRPr/>
            </a:pPr>
            <a:endParaRPr lang="es-MX"/>
          </a:p>
        </p:txBody>
      </p:sp>
      <p:sp>
        <p:nvSpPr>
          <p:cNvPr id="6" name="15 Marcador de número de diapositiva"/>
          <p:cNvSpPr>
            <a:spLocks noGrp="1"/>
          </p:cNvSpPr>
          <p:nvPr>
            <p:ph type="sldNum" sz="quarter" idx="12"/>
          </p:nvPr>
        </p:nvSpPr>
        <p:spPr/>
        <p:txBody>
          <a:bodyPr/>
          <a:lstStyle>
            <a:lvl1pPr>
              <a:defRPr/>
            </a:lvl1pPr>
          </a:lstStyle>
          <a:p>
            <a:pPr>
              <a:defRPr/>
            </a:pPr>
            <a:fld id="{5E8EE77F-5608-459E-A452-CA2A4402A426}"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243388" y="6557963"/>
            <a:ext cx="2001837" cy="227012"/>
          </a:xfrm>
        </p:spPr>
        <p:txBody>
          <a:bodyPr/>
          <a:lstStyle>
            <a:lvl1pPr>
              <a:defRPr/>
            </a:lvl1pPr>
            <a:extLst/>
          </a:lstStyle>
          <a:p>
            <a:pPr>
              <a:defRPr/>
            </a:pPr>
            <a:fld id="{DB848624-428E-42AC-9366-3872FECC151C}" type="datetimeFigureOut">
              <a:rPr lang="es-MX"/>
              <a:pPr>
                <a:defRPr/>
              </a:pPr>
              <a:t>29/06/2010</a:t>
            </a:fld>
            <a:endParaRPr lang="es-MX"/>
          </a:p>
        </p:txBody>
      </p:sp>
      <p:sp>
        <p:nvSpPr>
          <p:cNvPr id="5" name="4 Marcador de pie de página"/>
          <p:cNvSpPr>
            <a:spLocks noGrp="1"/>
          </p:cNvSpPr>
          <p:nvPr>
            <p:ph type="ftr" sz="quarter" idx="11"/>
          </p:nvPr>
        </p:nvSpPr>
        <p:spPr>
          <a:xfrm>
            <a:off x="457200" y="6556375"/>
            <a:ext cx="3657600" cy="228600"/>
          </a:xfrm>
        </p:spPr>
        <p:txBody>
          <a:bodyPr/>
          <a:lstStyle>
            <a:lvl1pPr>
              <a:defRPr/>
            </a:lvl1pPr>
            <a:extLst/>
          </a:lstStyle>
          <a:p>
            <a:pPr>
              <a:defRPr/>
            </a:pPr>
            <a:endParaRPr lang="es-MX"/>
          </a:p>
        </p:txBody>
      </p:sp>
      <p:sp>
        <p:nvSpPr>
          <p:cNvPr id="6" name="5 Marcador de número de diapositiva"/>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53D07EA1-7772-4D3D-A1EE-14656400950A}"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6 Marcador de fecha"/>
          <p:cNvSpPr>
            <a:spLocks noGrp="1"/>
          </p:cNvSpPr>
          <p:nvPr>
            <p:ph type="dt" sz="half" idx="10"/>
          </p:nvPr>
        </p:nvSpPr>
        <p:spPr/>
        <p:txBody>
          <a:bodyPr/>
          <a:lstStyle>
            <a:lvl1pPr>
              <a:defRPr/>
            </a:lvl1pPr>
          </a:lstStyle>
          <a:p>
            <a:pPr>
              <a:defRPr/>
            </a:pPr>
            <a:fld id="{BD71D0F6-FC8D-4485-B9E3-BFDFD32A3FCD}" type="datetimeFigureOut">
              <a:rPr lang="es-MX"/>
              <a:pPr>
                <a:defRPr/>
              </a:pPr>
              <a:t>29/06/2010</a:t>
            </a:fld>
            <a:endParaRPr lang="es-MX"/>
          </a:p>
        </p:txBody>
      </p:sp>
      <p:sp>
        <p:nvSpPr>
          <p:cNvPr id="5" name="3 Marcador de pie de página"/>
          <p:cNvSpPr>
            <a:spLocks noGrp="1"/>
          </p:cNvSpPr>
          <p:nvPr>
            <p:ph type="ftr" sz="quarter" idx="11"/>
          </p:nvPr>
        </p:nvSpPr>
        <p:spPr/>
        <p:txBody>
          <a:bodyPr/>
          <a:lstStyle>
            <a:lvl1pPr>
              <a:defRPr/>
            </a:lvl1pPr>
          </a:lstStyle>
          <a:p>
            <a:pPr>
              <a:defRPr/>
            </a:pPr>
            <a:endParaRPr lang="es-MX"/>
          </a:p>
        </p:txBody>
      </p:sp>
      <p:sp>
        <p:nvSpPr>
          <p:cNvPr id="6" name="15 Marcador de número de diapositiva"/>
          <p:cNvSpPr>
            <a:spLocks noGrp="1"/>
          </p:cNvSpPr>
          <p:nvPr>
            <p:ph type="sldNum" sz="quarter" idx="12"/>
          </p:nvPr>
        </p:nvSpPr>
        <p:spPr/>
        <p:txBody>
          <a:bodyPr/>
          <a:lstStyle>
            <a:lvl1pPr>
              <a:defRPr/>
            </a:lvl1pPr>
          </a:lstStyle>
          <a:p>
            <a:pPr>
              <a:defRPr/>
            </a:pPr>
            <a:fld id="{3D37EA34-2BFA-42CA-A0E3-CA6BF7B6C115}"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anchor="t"/>
          <a:lstStyle>
            <a:lvl1pPr algn="r">
              <a:buNone/>
              <a:defRPr sz="4200" b="1" cap="all"/>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4" name="3 Marcador de fecha"/>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92376891-AED5-47E7-A8EE-BAF3EEDA2DF7}" type="datetimeFigureOut">
              <a:rPr lang="es-MX"/>
              <a:pPr>
                <a:defRPr/>
              </a:pPr>
              <a:t>29/06/2010</a:t>
            </a:fld>
            <a:endParaRPr lang="es-MX"/>
          </a:p>
        </p:txBody>
      </p:sp>
      <p:sp>
        <p:nvSpPr>
          <p:cNvPr id="5" name="4 Marcador de pie de página"/>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s-MX"/>
          </a:p>
        </p:txBody>
      </p:sp>
      <p:sp>
        <p:nvSpPr>
          <p:cNvPr id="6" name="5 Marcador de número de diapositiva"/>
          <p:cNvSpPr>
            <a:spLocks noGrp="1"/>
          </p:cNvSpPr>
          <p:nvPr>
            <p:ph type="sldNum" sz="quarter" idx="12"/>
          </p:nvPr>
        </p:nvSpPr>
        <p:spPr>
          <a:xfrm>
            <a:off x="6734175" y="6554788"/>
            <a:ext cx="587375" cy="228600"/>
          </a:xfrm>
        </p:spPr>
        <p:txBody>
          <a:bodyPr/>
          <a:lstStyle>
            <a:lvl1pPr>
              <a:defRPr/>
            </a:lvl1pPr>
            <a:extLst/>
          </a:lstStyle>
          <a:p>
            <a:pPr>
              <a:defRPr/>
            </a:pPr>
            <a:fld id="{78E668CF-D9A4-4561-9578-319C82826478}"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6 Marcador de fecha"/>
          <p:cNvSpPr>
            <a:spLocks noGrp="1"/>
          </p:cNvSpPr>
          <p:nvPr>
            <p:ph type="dt" sz="half" idx="10"/>
          </p:nvPr>
        </p:nvSpPr>
        <p:spPr/>
        <p:txBody>
          <a:bodyPr/>
          <a:lstStyle>
            <a:lvl1pPr>
              <a:defRPr/>
            </a:lvl1pPr>
          </a:lstStyle>
          <a:p>
            <a:pPr>
              <a:defRPr/>
            </a:pPr>
            <a:fld id="{90B42E78-9C2A-452F-BB98-74116F891726}" type="datetimeFigureOut">
              <a:rPr lang="es-MX"/>
              <a:pPr>
                <a:defRPr/>
              </a:pPr>
              <a:t>29/06/2010</a:t>
            </a:fld>
            <a:endParaRPr lang="es-MX"/>
          </a:p>
        </p:txBody>
      </p:sp>
      <p:sp>
        <p:nvSpPr>
          <p:cNvPr id="6" name="3 Marcador de pie de página"/>
          <p:cNvSpPr>
            <a:spLocks noGrp="1"/>
          </p:cNvSpPr>
          <p:nvPr>
            <p:ph type="ftr" sz="quarter" idx="11"/>
          </p:nvPr>
        </p:nvSpPr>
        <p:spPr/>
        <p:txBody>
          <a:bodyPr/>
          <a:lstStyle>
            <a:lvl1pPr>
              <a:defRPr/>
            </a:lvl1pPr>
          </a:lstStyle>
          <a:p>
            <a:pPr>
              <a:defRPr/>
            </a:pPr>
            <a:endParaRPr lang="es-MX"/>
          </a:p>
        </p:txBody>
      </p:sp>
      <p:sp>
        <p:nvSpPr>
          <p:cNvPr id="7" name="15 Marcador de número de diapositiva"/>
          <p:cNvSpPr>
            <a:spLocks noGrp="1"/>
          </p:cNvSpPr>
          <p:nvPr>
            <p:ph type="sldNum" sz="quarter" idx="12"/>
          </p:nvPr>
        </p:nvSpPr>
        <p:spPr/>
        <p:txBody>
          <a:bodyPr/>
          <a:lstStyle>
            <a:lvl1pPr>
              <a:defRPr/>
            </a:lvl1pPr>
          </a:lstStyle>
          <a:p>
            <a:pPr>
              <a:defRPr/>
            </a:pPr>
            <a:fld id="{8604C7E6-5EDB-4C33-9CAD-5BD90128B5B8}"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26 Marcador de fecha"/>
          <p:cNvSpPr>
            <a:spLocks noGrp="1"/>
          </p:cNvSpPr>
          <p:nvPr>
            <p:ph type="dt" sz="half" idx="10"/>
          </p:nvPr>
        </p:nvSpPr>
        <p:spPr/>
        <p:txBody>
          <a:bodyPr/>
          <a:lstStyle>
            <a:lvl1pPr>
              <a:defRPr/>
            </a:lvl1pPr>
          </a:lstStyle>
          <a:p>
            <a:pPr>
              <a:defRPr/>
            </a:pPr>
            <a:fld id="{F327E225-5CC0-4FE7-AA69-BBBCB741BF80}" type="datetimeFigureOut">
              <a:rPr lang="es-MX"/>
              <a:pPr>
                <a:defRPr/>
              </a:pPr>
              <a:t>29/06/2010</a:t>
            </a:fld>
            <a:endParaRPr lang="es-MX"/>
          </a:p>
        </p:txBody>
      </p:sp>
      <p:sp>
        <p:nvSpPr>
          <p:cNvPr id="8" name="3 Marcador de pie de página"/>
          <p:cNvSpPr>
            <a:spLocks noGrp="1"/>
          </p:cNvSpPr>
          <p:nvPr>
            <p:ph type="ftr" sz="quarter" idx="11"/>
          </p:nvPr>
        </p:nvSpPr>
        <p:spPr/>
        <p:txBody>
          <a:bodyPr/>
          <a:lstStyle>
            <a:lvl1pPr>
              <a:defRPr/>
            </a:lvl1pPr>
          </a:lstStyle>
          <a:p>
            <a:pPr>
              <a:defRPr/>
            </a:pPr>
            <a:endParaRPr lang="es-MX"/>
          </a:p>
        </p:txBody>
      </p:sp>
      <p:sp>
        <p:nvSpPr>
          <p:cNvPr id="9" name="15 Marcador de número de diapositiva"/>
          <p:cNvSpPr>
            <a:spLocks noGrp="1"/>
          </p:cNvSpPr>
          <p:nvPr>
            <p:ph type="sldNum" sz="quarter" idx="12"/>
          </p:nvPr>
        </p:nvSpPr>
        <p:spPr/>
        <p:txBody>
          <a:bodyPr/>
          <a:lstStyle>
            <a:lvl1pPr>
              <a:defRPr/>
            </a:lvl1pPr>
          </a:lstStyle>
          <a:p>
            <a:pPr>
              <a:defRPr/>
            </a:pPr>
            <a:fld id="{76D1DFE1-396F-403C-B3BF-84AF0B221838}"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lang="es-ES" smtClean="0"/>
              <a:t>Haga clic para modificar el estilo de título del patrón</a:t>
            </a:r>
            <a:endParaRPr lang="en-US"/>
          </a:p>
        </p:txBody>
      </p:sp>
      <p:sp>
        <p:nvSpPr>
          <p:cNvPr id="3" name="26 Marcador de fecha"/>
          <p:cNvSpPr>
            <a:spLocks noGrp="1"/>
          </p:cNvSpPr>
          <p:nvPr>
            <p:ph type="dt" sz="half" idx="10"/>
          </p:nvPr>
        </p:nvSpPr>
        <p:spPr/>
        <p:txBody>
          <a:bodyPr/>
          <a:lstStyle>
            <a:lvl1pPr>
              <a:defRPr/>
            </a:lvl1pPr>
          </a:lstStyle>
          <a:p>
            <a:pPr>
              <a:defRPr/>
            </a:pPr>
            <a:fld id="{5B1218EC-F6E6-4888-A6E2-F8538760CC67}" type="datetimeFigureOut">
              <a:rPr lang="es-MX"/>
              <a:pPr>
                <a:defRPr/>
              </a:pPr>
              <a:t>29/06/2010</a:t>
            </a:fld>
            <a:endParaRPr lang="es-MX"/>
          </a:p>
        </p:txBody>
      </p:sp>
      <p:sp>
        <p:nvSpPr>
          <p:cNvPr id="4" name="3 Marcador de pie de página"/>
          <p:cNvSpPr>
            <a:spLocks noGrp="1"/>
          </p:cNvSpPr>
          <p:nvPr>
            <p:ph type="ftr" sz="quarter" idx="11"/>
          </p:nvPr>
        </p:nvSpPr>
        <p:spPr/>
        <p:txBody>
          <a:bodyPr/>
          <a:lstStyle>
            <a:lvl1pPr>
              <a:defRPr/>
            </a:lvl1pPr>
          </a:lstStyle>
          <a:p>
            <a:pPr>
              <a:defRPr/>
            </a:pPr>
            <a:endParaRPr lang="es-MX"/>
          </a:p>
        </p:txBody>
      </p:sp>
      <p:sp>
        <p:nvSpPr>
          <p:cNvPr id="5" name="15 Marcador de número de diapositiva"/>
          <p:cNvSpPr>
            <a:spLocks noGrp="1"/>
          </p:cNvSpPr>
          <p:nvPr>
            <p:ph type="sldNum" sz="quarter" idx="12"/>
          </p:nvPr>
        </p:nvSpPr>
        <p:spPr/>
        <p:txBody>
          <a:bodyPr/>
          <a:lstStyle>
            <a:lvl1pPr>
              <a:defRPr/>
            </a:lvl1pPr>
          </a:lstStyle>
          <a:p>
            <a:pPr>
              <a:defRPr/>
            </a:pPr>
            <a:fld id="{F49AC901-90BC-4DC9-900B-FC63E7514D71}"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26 Marcador de fecha"/>
          <p:cNvSpPr>
            <a:spLocks noGrp="1"/>
          </p:cNvSpPr>
          <p:nvPr>
            <p:ph type="dt" sz="half" idx="10"/>
          </p:nvPr>
        </p:nvSpPr>
        <p:spPr/>
        <p:txBody>
          <a:bodyPr/>
          <a:lstStyle>
            <a:lvl1pPr>
              <a:defRPr/>
            </a:lvl1pPr>
          </a:lstStyle>
          <a:p>
            <a:pPr>
              <a:defRPr/>
            </a:pPr>
            <a:fld id="{8ACC7463-29A5-4070-91A9-182E9DDF80F4}" type="datetimeFigureOut">
              <a:rPr lang="es-MX"/>
              <a:pPr>
                <a:defRPr/>
              </a:pPr>
              <a:t>29/06/2010</a:t>
            </a:fld>
            <a:endParaRPr lang="es-MX"/>
          </a:p>
        </p:txBody>
      </p:sp>
      <p:sp>
        <p:nvSpPr>
          <p:cNvPr id="3" name="3 Marcador de pie de página"/>
          <p:cNvSpPr>
            <a:spLocks noGrp="1"/>
          </p:cNvSpPr>
          <p:nvPr>
            <p:ph type="ftr" sz="quarter" idx="11"/>
          </p:nvPr>
        </p:nvSpPr>
        <p:spPr/>
        <p:txBody>
          <a:bodyPr/>
          <a:lstStyle>
            <a:lvl1pPr>
              <a:defRPr/>
            </a:lvl1pPr>
          </a:lstStyle>
          <a:p>
            <a:pPr>
              <a:defRPr/>
            </a:pPr>
            <a:endParaRPr lang="es-MX"/>
          </a:p>
        </p:txBody>
      </p:sp>
      <p:sp>
        <p:nvSpPr>
          <p:cNvPr id="4" name="15 Marcador de número de diapositiva"/>
          <p:cNvSpPr>
            <a:spLocks noGrp="1"/>
          </p:cNvSpPr>
          <p:nvPr>
            <p:ph type="sldNum" sz="quarter" idx="12"/>
          </p:nvPr>
        </p:nvSpPr>
        <p:spPr/>
        <p:txBody>
          <a:bodyPr/>
          <a:lstStyle>
            <a:lvl1pPr>
              <a:defRPr/>
            </a:lvl1pPr>
          </a:lstStyle>
          <a:p>
            <a:pPr>
              <a:defRPr/>
            </a:pPr>
            <a:fld id="{79AFE032-5D01-4013-83F6-1B44A1DA229B}"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6 Marcador de fecha"/>
          <p:cNvSpPr>
            <a:spLocks noGrp="1"/>
          </p:cNvSpPr>
          <p:nvPr>
            <p:ph type="dt" sz="half" idx="10"/>
          </p:nvPr>
        </p:nvSpPr>
        <p:spPr/>
        <p:txBody>
          <a:bodyPr/>
          <a:lstStyle>
            <a:lvl1pPr>
              <a:defRPr/>
            </a:lvl1pPr>
          </a:lstStyle>
          <a:p>
            <a:pPr>
              <a:defRPr/>
            </a:pPr>
            <a:fld id="{707C8AD0-7466-4878-8EE2-62E44D697460}" type="datetimeFigureOut">
              <a:rPr lang="es-MX"/>
              <a:pPr>
                <a:defRPr/>
              </a:pPr>
              <a:t>29/06/2010</a:t>
            </a:fld>
            <a:endParaRPr lang="es-MX"/>
          </a:p>
        </p:txBody>
      </p:sp>
      <p:sp>
        <p:nvSpPr>
          <p:cNvPr id="6" name="3 Marcador de pie de página"/>
          <p:cNvSpPr>
            <a:spLocks noGrp="1"/>
          </p:cNvSpPr>
          <p:nvPr>
            <p:ph type="ftr" sz="quarter" idx="11"/>
          </p:nvPr>
        </p:nvSpPr>
        <p:spPr/>
        <p:txBody>
          <a:bodyPr/>
          <a:lstStyle>
            <a:lvl1pPr>
              <a:defRPr/>
            </a:lvl1pPr>
          </a:lstStyle>
          <a:p>
            <a:pPr>
              <a:defRPr/>
            </a:pPr>
            <a:endParaRPr lang="es-MX"/>
          </a:p>
        </p:txBody>
      </p:sp>
      <p:sp>
        <p:nvSpPr>
          <p:cNvPr id="7" name="15 Marcador de número de diapositiva"/>
          <p:cNvSpPr>
            <a:spLocks noGrp="1"/>
          </p:cNvSpPr>
          <p:nvPr>
            <p:ph type="sldNum" sz="quarter" idx="12"/>
          </p:nvPr>
        </p:nvSpPr>
        <p:spPr/>
        <p:txBody>
          <a:bodyPr/>
          <a:lstStyle>
            <a:lvl1pPr>
              <a:defRPr/>
            </a:lvl1pPr>
          </a:lstStyle>
          <a:p>
            <a:pPr>
              <a:defRPr/>
            </a:pPr>
            <a:fld id="{6C063173-3C5C-4AB4-B7D8-C6A0067AABFD}"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5" name="4 Rectángulo"/>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5 Rectángulo"/>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s-ES" smtClean="0"/>
              <a:t>Haga clic para modificar el estilo de título del patrón</a:t>
            </a:r>
            <a:endParaRPr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7" name="4 Marcador de fecha"/>
          <p:cNvSpPr>
            <a:spLocks noGrp="1"/>
          </p:cNvSpPr>
          <p:nvPr>
            <p:ph type="dt" sz="half" idx="10"/>
          </p:nvPr>
        </p:nvSpPr>
        <p:spPr/>
        <p:txBody>
          <a:bodyPr/>
          <a:lstStyle>
            <a:lvl1pPr>
              <a:defRPr/>
            </a:lvl1pPr>
            <a:extLst/>
          </a:lstStyle>
          <a:p>
            <a:pPr>
              <a:defRPr/>
            </a:pPr>
            <a:fld id="{DF289F83-F450-4D9D-BF5E-B46F33CEFC31}" type="datetimeFigureOut">
              <a:rPr lang="es-MX"/>
              <a:pPr>
                <a:defRPr/>
              </a:pPr>
              <a:t>29/06/2010</a:t>
            </a:fld>
            <a:endParaRPr lang="es-MX"/>
          </a:p>
        </p:txBody>
      </p:sp>
      <p:sp>
        <p:nvSpPr>
          <p:cNvPr id="8" name="5 Marcador de pie de página"/>
          <p:cNvSpPr>
            <a:spLocks noGrp="1"/>
          </p:cNvSpPr>
          <p:nvPr>
            <p:ph type="ftr" sz="quarter" idx="11"/>
          </p:nvPr>
        </p:nvSpPr>
        <p:spPr/>
        <p:txBody>
          <a:bodyPr/>
          <a:lstStyle>
            <a:lvl1pPr>
              <a:defRPr/>
            </a:lvl1pPr>
            <a:extLst/>
          </a:lstStyle>
          <a:p>
            <a:pPr>
              <a:defRPr/>
            </a:pPr>
            <a:endParaRPr lang="es-MX"/>
          </a:p>
        </p:txBody>
      </p:sp>
      <p:sp>
        <p:nvSpPr>
          <p:cNvPr id="9" name="6 Marcador de número de diapositiva"/>
          <p:cNvSpPr>
            <a:spLocks noGrp="1"/>
          </p:cNvSpPr>
          <p:nvPr>
            <p:ph type="sldNum" sz="quarter" idx="12"/>
          </p:nvPr>
        </p:nvSpPr>
        <p:spPr/>
        <p:txBody>
          <a:bodyPr/>
          <a:lstStyle>
            <a:lvl1pPr>
              <a:defRPr/>
            </a:lvl1pPr>
            <a:extLst/>
          </a:lstStyle>
          <a:p>
            <a:pPr>
              <a:defRPr/>
            </a:pPr>
            <a:fld id="{D6B7A9C3-BF4C-4773-92BB-7867B2D6FAE0}"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2 Marcador de título"/>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s-ES" smtClean="0"/>
              <a:t>Haga clic para modificar el estilo de título del patrón</a:t>
            </a:r>
            <a:endParaRPr lang="en-US"/>
          </a:p>
        </p:txBody>
      </p:sp>
      <p:sp>
        <p:nvSpPr>
          <p:cNvPr id="1030" name="30 Marcador de texto"/>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27" name="26 Marcador de fecha"/>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cs typeface="+mn-cs"/>
              </a:defRPr>
            </a:lvl1pPr>
            <a:extLst/>
          </a:lstStyle>
          <a:p>
            <a:pPr>
              <a:defRPr/>
            </a:pPr>
            <a:fld id="{F79742A6-DE04-4DB7-A655-1DD4FE653972}" type="datetimeFigureOut">
              <a:rPr lang="es-MX"/>
              <a:pPr>
                <a:defRPr/>
              </a:pPr>
              <a:t>29/06/2010</a:t>
            </a:fld>
            <a:endParaRPr lang="es-MX"/>
          </a:p>
        </p:txBody>
      </p:sp>
      <p:sp>
        <p:nvSpPr>
          <p:cNvPr id="4" name="3 Marcador de pie de página"/>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s-MX"/>
          </a:p>
        </p:txBody>
      </p:sp>
      <p:sp>
        <p:nvSpPr>
          <p:cNvPr id="16" name="15 Marcador de número de diapositiva"/>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cs typeface="+mn-cs"/>
              </a:defRPr>
            </a:lvl1pPr>
            <a:extLst/>
          </a:lstStyle>
          <a:p>
            <a:pPr>
              <a:defRPr/>
            </a:pPr>
            <a:fld id="{B8566532-0C59-4A11-9EAE-C9F29E420A6D}"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83" r:id="rId1"/>
    <p:sldLayoutId id="2147483676" r:id="rId2"/>
    <p:sldLayoutId id="2147483684" r:id="rId3"/>
    <p:sldLayoutId id="2147483677" r:id="rId4"/>
    <p:sldLayoutId id="2147483678" r:id="rId5"/>
    <p:sldLayoutId id="2147483679" r:id="rId6"/>
    <p:sldLayoutId id="2147483680" r:id="rId7"/>
    <p:sldLayoutId id="2147483681" r:id="rId8"/>
    <p:sldLayoutId id="2147483685" r:id="rId9"/>
    <p:sldLayoutId id="2147483682" r:id="rId10"/>
    <p:sldLayoutId id="2147483686" r:id="rId11"/>
  </p:sldLayoutIdLst>
  <p:txStyles>
    <p:titleStyle>
      <a:lvl1pPr algn="l" rtl="0" eaLnBrk="1" fontAlgn="base" hangingPunct="1">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1" fontAlgn="base" hangingPunct="1">
        <a:spcBef>
          <a:spcPct val="0"/>
        </a:spcBef>
        <a:spcAft>
          <a:spcPct val="0"/>
        </a:spcAft>
        <a:defRPr sz="3800" b="1">
          <a:solidFill>
            <a:schemeClr val="tx1"/>
          </a:solidFill>
          <a:latin typeface="Trebuchet MS" pitchFamily="34" charset="0"/>
        </a:defRPr>
      </a:lvl2pPr>
      <a:lvl3pPr algn="l" rtl="0" eaLnBrk="1" fontAlgn="base" hangingPunct="1">
        <a:spcBef>
          <a:spcPct val="0"/>
        </a:spcBef>
        <a:spcAft>
          <a:spcPct val="0"/>
        </a:spcAft>
        <a:defRPr sz="3800" b="1">
          <a:solidFill>
            <a:schemeClr val="tx1"/>
          </a:solidFill>
          <a:latin typeface="Trebuchet MS" pitchFamily="34" charset="0"/>
        </a:defRPr>
      </a:lvl3pPr>
      <a:lvl4pPr algn="l" rtl="0" eaLnBrk="1" fontAlgn="base" hangingPunct="1">
        <a:spcBef>
          <a:spcPct val="0"/>
        </a:spcBef>
        <a:spcAft>
          <a:spcPct val="0"/>
        </a:spcAft>
        <a:defRPr sz="3800" b="1">
          <a:solidFill>
            <a:schemeClr val="tx1"/>
          </a:solidFill>
          <a:latin typeface="Trebuchet MS" pitchFamily="34" charset="0"/>
        </a:defRPr>
      </a:lvl4pPr>
      <a:lvl5pPr algn="l" rtl="0" eaLnBrk="1" fontAlgn="base" hangingPunct="1">
        <a:spcBef>
          <a:spcPct val="0"/>
        </a:spcBef>
        <a:spcAft>
          <a:spcPct val="0"/>
        </a:spcAft>
        <a:defRPr sz="3800" b="1">
          <a:solidFill>
            <a:schemeClr val="tx1"/>
          </a:solidFill>
          <a:latin typeface="Trebuchet MS" pitchFamily="34" charset="0"/>
        </a:defRPr>
      </a:lvl5pPr>
      <a:lvl6pPr marL="457200" algn="l" rtl="0" eaLnBrk="1" fontAlgn="base" hangingPunct="1">
        <a:spcBef>
          <a:spcPct val="0"/>
        </a:spcBef>
        <a:spcAft>
          <a:spcPct val="0"/>
        </a:spcAft>
        <a:defRPr sz="3800" b="1">
          <a:solidFill>
            <a:schemeClr val="tx1"/>
          </a:solidFill>
          <a:latin typeface="Trebuchet MS" pitchFamily="34" charset="0"/>
        </a:defRPr>
      </a:lvl6pPr>
      <a:lvl7pPr marL="914400" algn="l" rtl="0" eaLnBrk="1" fontAlgn="base" hangingPunct="1">
        <a:spcBef>
          <a:spcPct val="0"/>
        </a:spcBef>
        <a:spcAft>
          <a:spcPct val="0"/>
        </a:spcAft>
        <a:defRPr sz="3800" b="1">
          <a:solidFill>
            <a:schemeClr val="tx1"/>
          </a:solidFill>
          <a:latin typeface="Trebuchet MS" pitchFamily="34" charset="0"/>
        </a:defRPr>
      </a:lvl7pPr>
      <a:lvl8pPr marL="1371600" algn="l" rtl="0" eaLnBrk="1" fontAlgn="base" hangingPunct="1">
        <a:spcBef>
          <a:spcPct val="0"/>
        </a:spcBef>
        <a:spcAft>
          <a:spcPct val="0"/>
        </a:spcAft>
        <a:defRPr sz="3800" b="1">
          <a:solidFill>
            <a:schemeClr val="tx1"/>
          </a:solidFill>
          <a:latin typeface="Trebuchet MS" pitchFamily="34" charset="0"/>
        </a:defRPr>
      </a:lvl8pPr>
      <a:lvl9pPr marL="1828800" algn="l" rtl="0" eaLnBrk="1" fontAlgn="base" hangingPunct="1">
        <a:spcBef>
          <a:spcPct val="0"/>
        </a:spcBef>
        <a:spcAft>
          <a:spcPct val="0"/>
        </a:spcAft>
        <a:defRPr sz="3800" b="1">
          <a:solidFill>
            <a:schemeClr val="tx1"/>
          </a:solidFill>
          <a:latin typeface="Trebuchet MS" pitchFamily="34" charset="0"/>
        </a:defRPr>
      </a:lvl9pPr>
      <a:extLst/>
    </p:titleStyle>
    <p:bodyStyle>
      <a:lvl1pPr marL="273050" indent="-273050" algn="l" rtl="0" eaLnBrk="1" fontAlgn="base" hangingPunct="1">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1" fontAlgn="base" hangingPunct="1">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1" fontAlgn="base" hangingPunct="1">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1" fontAlgn="base" hangingPunct="1">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1" fontAlgn="base" hangingPunct="1">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404664"/>
            <a:ext cx="7772400" cy="1470025"/>
          </a:xfrm>
        </p:spPr>
        <p:txBody>
          <a:bodyPr/>
          <a:lstStyle/>
          <a:p>
            <a:pPr fontAlgn="auto">
              <a:spcAft>
                <a:spcPts val="0"/>
              </a:spcAft>
              <a:defRPr/>
            </a:pPr>
            <a:r>
              <a:rPr lang="es-MX" sz="4800" dirty="0" smtClean="0"/>
              <a:t>BARRA DE HERRAMIENTA</a:t>
            </a:r>
            <a:endParaRPr lang="es-MX" sz="4800" dirty="0"/>
          </a:p>
        </p:txBody>
      </p:sp>
      <p:sp>
        <p:nvSpPr>
          <p:cNvPr id="6147" name="2 Subtítulo"/>
          <p:cNvSpPr>
            <a:spLocks noGrp="1"/>
          </p:cNvSpPr>
          <p:nvPr>
            <p:ph type="subTitle" idx="1"/>
          </p:nvPr>
        </p:nvSpPr>
        <p:spPr>
          <a:xfrm>
            <a:off x="323850" y="1773238"/>
            <a:ext cx="8496300" cy="4751387"/>
          </a:xfrm>
        </p:spPr>
        <p:txBody>
          <a:bodyPr/>
          <a:lstStyle/>
          <a:p>
            <a:pPr algn="just"/>
            <a:r>
              <a:rPr lang="es-MX" smtClean="0"/>
              <a:t/>
            </a:r>
            <a:br>
              <a:rPr lang="es-MX" smtClean="0"/>
            </a:br>
            <a:r>
              <a:rPr lang="es-MX" sz="3600" smtClean="0">
                <a:solidFill>
                  <a:schemeClr val="tx1"/>
                </a:solidFill>
                <a:latin typeface="Arial" pitchFamily="34" charset="0"/>
                <a:cs typeface="Arial" pitchFamily="34" charset="0"/>
              </a:rPr>
              <a:t>Una </a:t>
            </a:r>
            <a:r>
              <a:rPr lang="es-MX" sz="3600" b="1" smtClean="0">
                <a:solidFill>
                  <a:schemeClr val="tx1"/>
                </a:solidFill>
                <a:latin typeface="Arial" pitchFamily="34" charset="0"/>
                <a:cs typeface="Arial" pitchFamily="34" charset="0"/>
              </a:rPr>
              <a:t>barra de herramientas</a:t>
            </a:r>
            <a:r>
              <a:rPr lang="es-MX" sz="3600" smtClean="0">
                <a:solidFill>
                  <a:schemeClr val="tx1"/>
                </a:solidFill>
                <a:latin typeface="Arial" pitchFamily="34" charset="0"/>
                <a:cs typeface="Arial" pitchFamily="34" charset="0"/>
              </a:rPr>
              <a:t> contiene botones para los comandos usados más comúnmente. Se supone que los iconos hacen más fácil saber que es lo que hace cada botón. La mayoría de las aplicaciones modernas utilizan botones similares para los mismos comandos.   </a:t>
            </a:r>
          </a:p>
          <a:p>
            <a:endParaRPr lang="es-MX" smtClean="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288" y="620713"/>
            <a:ext cx="8497887" cy="5761037"/>
          </a:xfrm>
        </p:spPr>
        <p:txBody>
          <a:bodyPr>
            <a:normAutofit fontScale="92500" lnSpcReduction="10000"/>
          </a:bodyPr>
          <a:lstStyle/>
          <a:p>
            <a:pPr algn="just" fontAlgn="auto">
              <a:spcAft>
                <a:spcPts val="0"/>
              </a:spcAft>
              <a:buFont typeface="Wingdings 2"/>
              <a:buNone/>
              <a:defRPr/>
            </a:pPr>
            <a:r>
              <a:rPr lang="es-MX" sz="3200" dirty="0" smtClean="0">
                <a:solidFill>
                  <a:schemeClr val="tx1"/>
                </a:solidFill>
                <a:latin typeface="Arial" pitchFamily="34" charset="0"/>
                <a:cs typeface="Arial" pitchFamily="34" charset="0"/>
              </a:rPr>
              <a:t>La barra de herramientas de más arriba tiene iconos para los comandos:</a:t>
            </a:r>
          </a:p>
          <a:p>
            <a:pPr algn="just" fontAlgn="auto">
              <a:spcAft>
                <a:spcPts val="0"/>
              </a:spcAft>
              <a:buFont typeface="Wingdings 2"/>
              <a:buNone/>
              <a:defRPr/>
            </a:pPr>
            <a:endParaRPr lang="es-MX" dirty="0" smtClean="0">
              <a:solidFill>
                <a:schemeClr val="tx1"/>
              </a:solidFill>
              <a:latin typeface="Arial" pitchFamily="34" charset="0"/>
              <a:cs typeface="Arial" pitchFamily="34" charset="0"/>
            </a:endParaRPr>
          </a:p>
          <a:p>
            <a:pPr algn="just" fontAlgn="auto">
              <a:spcAft>
                <a:spcPts val="0"/>
              </a:spcAft>
              <a:buFont typeface="Wingdings 2"/>
              <a:buNone/>
              <a:defRPr/>
            </a:pPr>
            <a:endParaRPr lang="es-MX" dirty="0">
              <a:solidFill>
                <a:schemeClr val="tx1"/>
              </a:solidFill>
              <a:latin typeface="Arial" pitchFamily="34" charset="0"/>
              <a:cs typeface="Arial" pitchFamily="34" charset="0"/>
            </a:endParaRPr>
          </a:p>
          <a:p>
            <a:pPr algn="just" fontAlgn="auto">
              <a:spcAft>
                <a:spcPts val="0"/>
              </a:spcAft>
              <a:buFont typeface="Wingdings 2"/>
              <a:buNone/>
              <a:defRPr/>
            </a:pPr>
            <a:r>
              <a:rPr lang="es-MX" dirty="0" smtClean="0">
                <a:solidFill>
                  <a:schemeClr val="tx1"/>
                </a:solidFill>
                <a:latin typeface="Arial" pitchFamily="34" charset="0"/>
                <a:cs typeface="Arial" pitchFamily="34" charset="0"/>
              </a:rPr>
              <a:t/>
            </a:r>
            <a:br>
              <a:rPr lang="es-MX" dirty="0" smtClean="0">
                <a:solidFill>
                  <a:schemeClr val="tx1"/>
                </a:solidFill>
                <a:latin typeface="Arial" pitchFamily="34" charset="0"/>
                <a:cs typeface="Arial" pitchFamily="34" charset="0"/>
              </a:rPr>
            </a:br>
            <a:endParaRPr lang="es-MX" dirty="0" smtClean="0">
              <a:solidFill>
                <a:schemeClr val="tx1"/>
              </a:solidFill>
              <a:latin typeface="Arial" pitchFamily="34" charset="0"/>
              <a:cs typeface="Arial" pitchFamily="34" charset="0"/>
            </a:endParaRPr>
          </a:p>
          <a:p>
            <a:pPr algn="just" fontAlgn="auto">
              <a:spcAft>
                <a:spcPts val="0"/>
              </a:spcAft>
              <a:buFont typeface="Wingdings 2"/>
              <a:buNone/>
              <a:defRPr/>
            </a:pPr>
            <a:r>
              <a:rPr lang="es-MX" sz="3200" dirty="0" smtClean="0">
                <a:solidFill>
                  <a:schemeClr val="tx1"/>
                </a:solidFill>
                <a:latin typeface="Arial" pitchFamily="34" charset="0"/>
                <a:cs typeface="Arial" pitchFamily="34" charset="0"/>
              </a:rPr>
              <a:t>Una aplicación puede tener varias barras de herramientas a la vista simultáneamente. Una barra de herramientas sensible al contexto va a aparecer solamente cuando los comandos que incluye sean aplicables a la que usted esté haciendo.   Por ejemplo, si usted escoge un dibujo en un documento de Word, el </a:t>
            </a:r>
            <a:r>
              <a:rPr lang="es-MX" sz="3200" dirty="0" err="1" smtClean="0">
                <a:solidFill>
                  <a:schemeClr val="tx1"/>
                </a:solidFill>
                <a:latin typeface="Arial" pitchFamily="34" charset="0"/>
                <a:cs typeface="Arial" pitchFamily="34" charset="0"/>
              </a:rPr>
              <a:t>toolbar</a:t>
            </a:r>
            <a:r>
              <a:rPr lang="es-MX" sz="3200" dirty="0" smtClean="0">
                <a:solidFill>
                  <a:schemeClr val="tx1"/>
                </a:solidFill>
                <a:latin typeface="Arial" pitchFamily="34" charset="0"/>
                <a:cs typeface="Arial" pitchFamily="34" charset="0"/>
              </a:rPr>
              <a:t> del Dibujo aparece. </a:t>
            </a:r>
          </a:p>
          <a:p>
            <a:pPr fontAlgn="auto">
              <a:spcAft>
                <a:spcPts val="0"/>
              </a:spcAft>
              <a:buFont typeface="Wingdings 2"/>
              <a:buNone/>
              <a:defRPr/>
            </a:pPr>
            <a:endParaRPr lang="es-MX" dirty="0"/>
          </a:p>
        </p:txBody>
      </p:sp>
      <p:pic>
        <p:nvPicPr>
          <p:cNvPr id="7171" name="Picture 2" descr="Toolbar from WordPad"/>
          <p:cNvPicPr>
            <a:picLocks noChangeAspect="1" noChangeArrowheads="1"/>
          </p:cNvPicPr>
          <p:nvPr/>
        </p:nvPicPr>
        <p:blipFill>
          <a:blip r:embed="rId2" cstate="print"/>
          <a:srcRect/>
          <a:stretch>
            <a:fillRect/>
          </a:stretch>
        </p:blipFill>
        <p:spPr bwMode="auto">
          <a:xfrm>
            <a:off x="539750" y="1773238"/>
            <a:ext cx="7997825" cy="719137"/>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RRA DE HERRAMIENTA">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BARRA DE HERRAMIENTA</Template>
  <TotalTime>0</TotalTime>
  <Words>16</Words>
  <Application>Microsoft Office PowerPoint</Application>
  <PresentationFormat>Presentación en pantalla (4:3)</PresentationFormat>
  <Paragraphs>7</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Trebuchet MS</vt:lpstr>
      <vt:lpstr>Arial</vt:lpstr>
      <vt:lpstr>Wingdings 2</vt:lpstr>
      <vt:lpstr>Wingdings</vt:lpstr>
      <vt:lpstr>Calibri</vt:lpstr>
      <vt:lpstr>BARRA DE HERRAMIENTA</vt:lpstr>
      <vt:lpstr>BARRA DE HERRAMIENTA</vt:lpstr>
      <vt:lpstr>Diapositiva 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BARRA DE HERRAMIENTA</dc:title>
  <dc:creator>WILLIAM</dc:creator>
  <cp:lastModifiedBy>WILLIAM</cp:lastModifiedBy>
  <cp:revision>1</cp:revision>
  <dcterms:created xsi:type="dcterms:W3CDTF">2010-06-29T12:47:51Z</dcterms:created>
  <dcterms:modified xsi:type="dcterms:W3CDTF">2010-06-29T12:48:08Z</dcterms:modified>
</cp:coreProperties>
</file>