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4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E9673F1-E37F-4670-9FC0-53A873074E6A}" type="datetimeFigureOut">
              <a:rPr lang="es-ES" smtClean="0"/>
              <a:pPr/>
              <a:t>04/11/2010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82F19803-04B8-45E2-9C9B-8D51338A8A9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500042"/>
            <a:ext cx="8772500" cy="785818"/>
          </a:xfrm>
        </p:spPr>
        <p:txBody>
          <a:bodyPr/>
          <a:lstStyle/>
          <a:p>
            <a:pPr algn="ctr"/>
            <a:r>
              <a:rPr lang="es-PE" dirty="0" smtClean="0"/>
              <a:t>MUESTREO OPINÁTICO O      INTENCIONAL</a:t>
            </a:r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571744"/>
            <a:ext cx="6400800" cy="3067056"/>
          </a:xfrm>
        </p:spPr>
        <p:txBody>
          <a:bodyPr>
            <a:normAutofit/>
          </a:bodyPr>
          <a:lstStyle/>
          <a:p>
            <a:r>
              <a:rPr lang="es-ES" dirty="0" smtClean="0"/>
              <a:t> </a:t>
            </a:r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2286000" y="2828836"/>
            <a:ext cx="4572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s-PE" sz="2400" dirty="0" smtClean="0"/>
              <a:t>Este tipo de muestreo se caracteriza por un esfuerzo deliberado de obtener muestras "representativas" mediante la inclusión en la muestra de grupos supuestamente típicos</a:t>
            </a:r>
            <a:endParaRPr lang="es-ES" sz="2400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399</TotalTime>
  <Words>30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Metro</vt:lpstr>
      <vt:lpstr>MUESTREO OPINÁTICO O      INTENCIONAL </vt:lpstr>
    </vt:vector>
  </TitlesOfParts>
  <Company>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Muestreo Probabilístico</dc:title>
  <dc:creator>Mary</dc:creator>
  <cp:lastModifiedBy>Familiar</cp:lastModifiedBy>
  <cp:revision>47</cp:revision>
  <dcterms:created xsi:type="dcterms:W3CDTF">2010-10-30T20:36:59Z</dcterms:created>
  <dcterms:modified xsi:type="dcterms:W3CDTF">2010-11-04T15:42:32Z</dcterms:modified>
</cp:coreProperties>
</file>