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5984" y="785794"/>
            <a:ext cx="5357850" cy="785818"/>
          </a:xfrm>
        </p:spPr>
        <p:txBody>
          <a:bodyPr/>
          <a:lstStyle/>
          <a:p>
            <a:pPr algn="ctr"/>
            <a:r>
              <a:rPr lang="es-ES" dirty="0" smtClean="0"/>
              <a:t>Muestreo POR </a:t>
            </a:r>
            <a:r>
              <a:rPr lang="es-ES" dirty="0" smtClean="0"/>
              <a:t>cuotas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6715172" cy="3286148"/>
          </a:xfrm>
        </p:spPr>
        <p:txBody>
          <a:bodyPr>
            <a:normAutofit/>
          </a:bodyPr>
          <a:lstStyle/>
          <a:p>
            <a:pPr algn="just"/>
            <a:r>
              <a:rPr lang="es-ES" sz="2800" dirty="0" smtClean="0"/>
              <a:t>Se utiliza en estudios de opinión de mercado. Los enumeradores, reciben instrucciones de obtener cuotas especificas a partir de las cuales se constituye una muestra relativamente proporcional a la población.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643042" y="714356"/>
            <a:ext cx="6000792" cy="785818"/>
          </a:xfrm>
        </p:spPr>
        <p:txBody>
          <a:bodyPr/>
          <a:lstStyle/>
          <a:p>
            <a:r>
              <a:rPr lang="es-PE" dirty="0" smtClean="0"/>
              <a:t>MUESTREO POR CUOTAS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067056"/>
          </a:xfrm>
        </p:spPr>
        <p:txBody>
          <a:bodyPr>
            <a:normAutofit/>
          </a:bodyPr>
          <a:lstStyle/>
          <a:p>
            <a:r>
              <a:rPr lang="es-ES" dirty="0" smtClean="0"/>
              <a:t> 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2071670" y="2357430"/>
            <a:ext cx="50006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PE" sz="2400" dirty="0" smtClean="0"/>
              <a:t>También denominado en ocasiones, "accidental". Se asienta generalmente sobre la base de un buen conocimiento de los estratos de la población y/o de los individuos más "representativos" o "adecuados" para los fines de la investigación</a:t>
            </a:r>
            <a:endParaRPr lang="es-ES" sz="24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399</TotalTime>
  <Words>81</Words>
  <Application>Microsoft Office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Metro</vt:lpstr>
      <vt:lpstr>Muestreo POR cuotas</vt:lpstr>
      <vt:lpstr>MUESTREO POR CUOTAS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Muestreo Probabilístico</dc:title>
  <dc:creator>Mary</dc:creator>
  <cp:lastModifiedBy>Familiar</cp:lastModifiedBy>
  <cp:revision>48</cp:revision>
  <dcterms:created xsi:type="dcterms:W3CDTF">2010-10-30T20:36:59Z</dcterms:created>
  <dcterms:modified xsi:type="dcterms:W3CDTF">2010-11-04T15:41:54Z</dcterms:modified>
</cp:coreProperties>
</file>