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0100" y="785794"/>
            <a:ext cx="7772400" cy="785818"/>
          </a:xfrm>
        </p:spPr>
        <p:txBody>
          <a:bodyPr/>
          <a:lstStyle/>
          <a:p>
            <a:r>
              <a:rPr lang="es-ES" dirty="0" smtClean="0"/>
              <a:t>Muestreo casual o fortuito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357430"/>
            <a:ext cx="6772300" cy="3281370"/>
          </a:xfrm>
        </p:spPr>
        <p:txBody>
          <a:bodyPr>
            <a:normAutofit lnSpcReduction="10000"/>
          </a:bodyPr>
          <a:lstStyle/>
          <a:p>
            <a:pPr algn="just"/>
            <a:endParaRPr lang="es-ES" sz="2800" dirty="0" smtClean="0"/>
          </a:p>
          <a:p>
            <a:pPr algn="just"/>
            <a:r>
              <a:rPr lang="es-ES" sz="2800" dirty="0" smtClean="0"/>
              <a:t>Se usa en los casos en no es posible seleccionar los elementos, y deben sacarse conclusiones con los elementos </a:t>
            </a:r>
            <a:r>
              <a:rPr lang="es-ES" sz="2800" smtClean="0"/>
              <a:t>que </a:t>
            </a:r>
            <a:r>
              <a:rPr lang="es-ES" sz="2800" smtClean="0"/>
              <a:t>estén </a:t>
            </a:r>
            <a:r>
              <a:rPr lang="es-ES" sz="2800" dirty="0" smtClean="0"/>
              <a:t>disponibles. Por ejemplo: en el caso de voluntarios para pruebas de medicamentos de enfermedades como el corazón, cáncer, etc.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398</TotalTime>
  <Words>50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Metro</vt:lpstr>
      <vt:lpstr>Muestreo casual o fortuito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Muestreo Probabilístico</dc:title>
  <dc:creator>Mary</dc:creator>
  <cp:lastModifiedBy>Familiar</cp:lastModifiedBy>
  <cp:revision>46</cp:revision>
  <dcterms:created xsi:type="dcterms:W3CDTF">2010-10-30T20:36:59Z</dcterms:created>
  <dcterms:modified xsi:type="dcterms:W3CDTF">2010-11-04T15:41:01Z</dcterms:modified>
</cp:coreProperties>
</file>