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2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500042"/>
            <a:ext cx="9144000" cy="785818"/>
          </a:xfrm>
        </p:spPr>
        <p:txBody>
          <a:bodyPr/>
          <a:lstStyle/>
          <a:p>
            <a:pPr algn="ctr"/>
            <a:r>
              <a:rPr lang="es-PE" dirty="0" smtClean="0"/>
              <a:t>BOLA DE NIEVE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571744"/>
            <a:ext cx="6400800" cy="3067056"/>
          </a:xfrm>
        </p:spPr>
        <p:txBody>
          <a:bodyPr>
            <a:normAutofit/>
          </a:bodyPr>
          <a:lstStyle/>
          <a:p>
            <a:pPr lvl="0" algn="just"/>
            <a:r>
              <a:rPr lang="es-ES" sz="2400" dirty="0" smtClean="0"/>
              <a:t> Se localiza a algunos individuos, los cuales conducen a otros, y estos a otros, y así hasta conseguir una muestra suficiente. Este tipo se emplea muy frecuentemente cuando se hacen estudios con poblaciones "marginales", delincuentes, sectas, determinados tipos de enfermos, etc</a:t>
            </a:r>
            <a:r>
              <a:rPr lang="es-ES" dirty="0" smtClean="0"/>
              <a:t>. </a:t>
            </a:r>
          </a:p>
          <a:p>
            <a:r>
              <a:rPr lang="es-ES" dirty="0" smtClean="0"/>
              <a:t> 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398</TotalTime>
  <Words>3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Metro</vt:lpstr>
      <vt:lpstr>BOLA DE NIEVE 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Muestreo Probabilístico</dc:title>
  <dc:creator>Mary</dc:creator>
  <cp:lastModifiedBy>Familiar</cp:lastModifiedBy>
  <cp:revision>47</cp:revision>
  <dcterms:created xsi:type="dcterms:W3CDTF">2010-10-30T20:36:59Z</dcterms:created>
  <dcterms:modified xsi:type="dcterms:W3CDTF">2010-11-04T15:38:46Z</dcterms:modified>
</cp:coreProperties>
</file>