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75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6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2" name="31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38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39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40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41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56" name="55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64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65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66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Forma libre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14 Forma libre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12 Forma libre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16 Forma libre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17 Forma libre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18 Forma libre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19 Forma libre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20 Forma libre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21 Forma libre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22 Forma libre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23 Forma libre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24 Forma libre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25 Forma libre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26 Forma libre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Rectángulo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Rectángulo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6" name="15 Rectángulo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Rectángulo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17 Rectángulo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19 Rectángulo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20 Rectángulo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Rectángulo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28 Rectángulo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29 Rectángulo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8 Conector recto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Grupo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grpSp>
        <p:nvGrpSpPr>
          <p:cNvPr id="14" name="13 Grupo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Grupo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14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15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16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500042"/>
            <a:ext cx="9144000" cy="785818"/>
          </a:xfrm>
        </p:spPr>
        <p:txBody>
          <a:bodyPr/>
          <a:lstStyle/>
          <a:p>
            <a:pPr algn="ctr"/>
            <a:r>
              <a:rPr lang="es-PE" dirty="0" smtClean="0"/>
              <a:t>MUESTREO CASUAL </a:t>
            </a:r>
            <a:r>
              <a:rPr lang="es-PE" dirty="0" smtClean="0"/>
              <a:t/>
            </a:r>
            <a:br>
              <a:rPr lang="es-PE" dirty="0" smtClean="0"/>
            </a:br>
            <a:r>
              <a:rPr lang="es-PE" dirty="0" smtClean="0"/>
              <a:t>O </a:t>
            </a:r>
            <a:r>
              <a:rPr lang="es-PE" dirty="0" smtClean="0"/>
              <a:t>INCIDENTAL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2571744"/>
            <a:ext cx="6400800" cy="3067056"/>
          </a:xfrm>
        </p:spPr>
        <p:txBody>
          <a:bodyPr>
            <a:normAutofit/>
          </a:bodyPr>
          <a:lstStyle/>
          <a:p>
            <a:pPr algn="just"/>
            <a:r>
              <a:rPr lang="es-ES" sz="2400" dirty="0" smtClean="0"/>
              <a:t> </a:t>
            </a:r>
            <a:r>
              <a:rPr lang="es-PE" sz="2400" dirty="0" smtClean="0"/>
              <a:t>Se trata de un proceso en el que el investigador selecciona directa e intencionadamente los individuos de la </a:t>
            </a:r>
            <a:r>
              <a:rPr lang="es-PE" sz="2400" dirty="0" smtClean="0"/>
              <a:t>población El </a:t>
            </a:r>
            <a:r>
              <a:rPr lang="es-PE" sz="2400" dirty="0" smtClean="0"/>
              <a:t>caso más frecuente de este procedimiento el utilizar como muestra los individuos a los que se tiene fácil acceso (los profesores de universidad emplean con mucha frecuencia a sus propios alumnos)</a:t>
            </a:r>
            <a:endParaRPr lang="es-ES" sz="2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398</TotalTime>
  <Words>2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Metro</vt:lpstr>
      <vt:lpstr>MUESTREO CASUAL  O INCIDENTAL</vt:lpstr>
    </vt:vector>
  </TitlesOfParts>
  <Company>casa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Muestreo Probabilístico</dc:title>
  <dc:creator>Mary</dc:creator>
  <cp:lastModifiedBy>Familiar</cp:lastModifiedBy>
  <cp:revision>46</cp:revision>
  <dcterms:created xsi:type="dcterms:W3CDTF">2010-10-30T20:36:59Z</dcterms:created>
  <dcterms:modified xsi:type="dcterms:W3CDTF">2010-11-04T15:43:21Z</dcterms:modified>
</cp:coreProperties>
</file>