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0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42976" y="214290"/>
            <a:ext cx="7772400" cy="785818"/>
          </a:xfrm>
        </p:spPr>
        <p:txBody>
          <a:bodyPr/>
          <a:lstStyle/>
          <a:p>
            <a:r>
              <a:rPr lang="es-ES" dirty="0" smtClean="0"/>
              <a:t>Muestreo</a:t>
            </a:r>
            <a:r>
              <a:rPr lang="es-ES" i="1" dirty="0" smtClean="0"/>
              <a:t> </a:t>
            </a:r>
            <a:r>
              <a:rPr lang="es-ES" dirty="0" smtClean="0"/>
              <a:t>aleatorio</a:t>
            </a:r>
            <a:r>
              <a:rPr lang="es-ES" i="1" dirty="0" smtClean="0"/>
              <a:t> </a:t>
            </a:r>
            <a:r>
              <a:rPr lang="es-ES" dirty="0" smtClean="0"/>
              <a:t>sistemático probabilístico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42976" y="1428736"/>
            <a:ext cx="7215238" cy="5286412"/>
          </a:xfrm>
        </p:spPr>
        <p:txBody>
          <a:bodyPr>
            <a:normAutofit/>
          </a:bodyPr>
          <a:lstStyle/>
          <a:p>
            <a:r>
              <a:rPr lang="es-ES" sz="1800" b="1" i="1" dirty="0" smtClean="0"/>
              <a:t> Este procedimiento exige, numerar</a:t>
            </a:r>
          </a:p>
          <a:p>
            <a:pPr algn="just"/>
            <a:r>
              <a:rPr lang="es-ES" sz="1800" dirty="0" smtClean="0"/>
              <a:t>todos los elementos de la población, pero en lugar de extraer n números aleatorios sólo</a:t>
            </a:r>
          </a:p>
          <a:p>
            <a:pPr algn="just"/>
            <a:r>
              <a:rPr lang="es-ES" sz="1800" dirty="0" smtClean="0"/>
              <a:t>se extrae uno. Se parte de ese número aleatorio i, que es un número elegido al azar, y los</a:t>
            </a:r>
          </a:p>
          <a:p>
            <a:pPr algn="just"/>
            <a:r>
              <a:rPr lang="es-ES" sz="1800" dirty="0" smtClean="0"/>
              <a:t>elementos que integran la muestra son los que ocupan los lugares i, </a:t>
            </a:r>
            <a:r>
              <a:rPr lang="es-ES" sz="1800" dirty="0" err="1" smtClean="0"/>
              <a:t>i+k</a:t>
            </a:r>
            <a:r>
              <a:rPr lang="es-ES" sz="1800" dirty="0" smtClean="0"/>
              <a:t>, i+2k,</a:t>
            </a:r>
          </a:p>
          <a:p>
            <a:pPr algn="just"/>
            <a:r>
              <a:rPr lang="es-ES" sz="1800" dirty="0" smtClean="0"/>
              <a:t>i+3k,...,i+(n-1)k, es decir se toman los individuos de k en k, siendo k el resultado de</a:t>
            </a:r>
          </a:p>
          <a:p>
            <a:pPr algn="just"/>
            <a:r>
              <a:rPr lang="es-ES" sz="1800" dirty="0" smtClean="0"/>
              <a:t>dividir el tamaño de la población entre el tamaño de la muestra: k = N/n. El número i</a:t>
            </a:r>
          </a:p>
          <a:p>
            <a:pPr algn="just"/>
            <a:r>
              <a:rPr lang="es-ES" sz="1800" dirty="0" smtClean="0"/>
              <a:t>que empleamos como punto de partida será un número al azar entre 1 y k.</a:t>
            </a:r>
          </a:p>
          <a:p>
            <a:pPr algn="just"/>
            <a:r>
              <a:rPr lang="es-ES" sz="1800" dirty="0" smtClean="0"/>
              <a:t>El riesgo se este tipo de muestreo está en los casos en que se dan periodicidades en la</a:t>
            </a:r>
          </a:p>
          <a:p>
            <a:pPr algn="just"/>
            <a:r>
              <a:rPr lang="es-ES" sz="1800" dirty="0" smtClean="0"/>
              <a:t>población ya que al elegir a los miembros de la muestra con una periodicidad constante</a:t>
            </a:r>
          </a:p>
          <a:p>
            <a:pPr algn="just"/>
            <a:r>
              <a:rPr lang="es-ES" sz="1800" dirty="0" smtClean="0"/>
              <a:t>(k) podemos introducir una homogeneidad que no se da en la población. </a:t>
            </a:r>
            <a:endParaRPr lang="es-ES" sz="1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398</TotalTime>
  <Words>171</Words>
  <Application>Microsoft Office PowerPoint</Application>
  <PresentationFormat>Presentación en pantalla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Metro</vt:lpstr>
      <vt:lpstr>Muestreo aleatorio sistemático probabilístico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Muestreo Probabilístico</dc:title>
  <dc:creator>Mary</dc:creator>
  <cp:lastModifiedBy>Familiar</cp:lastModifiedBy>
  <cp:revision>46</cp:revision>
  <dcterms:created xsi:type="dcterms:W3CDTF">2010-10-30T20:36:59Z</dcterms:created>
  <dcterms:modified xsi:type="dcterms:W3CDTF">2010-11-04T15:51:36Z</dcterms:modified>
</cp:coreProperties>
</file>