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59274-0B56-491F-AAD1-C754CB25F1BC}" type="datetimeFigureOut">
              <a:rPr lang="es-PA" smtClean="0"/>
              <a:t>12/19/2010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57D2F-D58C-40EB-87E7-014AE9C5F557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357166"/>
            <a:ext cx="7772400" cy="10842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PA" dirty="0" smtClean="0"/>
              <a:t>ERGONOMÍA</a:t>
            </a: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1714488"/>
            <a:ext cx="7715304" cy="407196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r>
              <a:rPr lang="es-PA" sz="4000" dirty="0" smtClean="0">
                <a:solidFill>
                  <a:schemeClr val="tx1"/>
                </a:solidFill>
              </a:rPr>
              <a:t>Es </a:t>
            </a:r>
            <a:r>
              <a:rPr lang="es-PA" sz="4000" dirty="0">
                <a:solidFill>
                  <a:schemeClr val="tx1"/>
                </a:solidFill>
              </a:rPr>
              <a:t>la ciencia que estudia la acomodación del ordenador a las capacidades y condiciones de quienes lo usan. E</a:t>
            </a:r>
            <a:r>
              <a:rPr lang="es-PA" sz="4000" dirty="0" smtClean="0">
                <a:solidFill>
                  <a:schemeClr val="tx1"/>
                </a:solidFill>
              </a:rPr>
              <a:t>n </a:t>
            </a:r>
            <a:r>
              <a:rPr lang="es-PA" sz="4000" dirty="0">
                <a:solidFill>
                  <a:schemeClr val="tx1"/>
                </a:solidFill>
              </a:rPr>
              <a:t>general, las empresas de informática la tienen en cuenta en sus productos</a:t>
            </a:r>
            <a:r>
              <a:rPr lang="es-PA" dirty="0"/>
              <a:t>.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ERGONOMÍA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ERGONOMÍA</dc:title>
  <dc:creator>Diana</dc:creator>
  <cp:lastModifiedBy>Diana</cp:lastModifiedBy>
  <cp:revision>1</cp:revision>
  <dcterms:created xsi:type="dcterms:W3CDTF">2010-12-19T19:06:49Z</dcterms:created>
  <dcterms:modified xsi:type="dcterms:W3CDTF">2010-12-19T19:09:52Z</dcterms:modified>
</cp:coreProperties>
</file>