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6" r:id="rId3"/>
    <p:sldId id="258" r:id="rId4"/>
    <p:sldId id="260" r:id="rId5"/>
    <p:sldId id="264" r:id="rId6"/>
    <p:sldId id="270" r:id="rId7"/>
    <p:sldId id="271" r:id="rId8"/>
    <p:sldId id="309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0066"/>
    <a:srgbClr val="329B2D"/>
    <a:srgbClr val="FF0000"/>
    <a:srgbClr val="000000"/>
    <a:srgbClr val="FFFF00"/>
    <a:srgbClr val="00FF99"/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45" autoAdjust="0"/>
  </p:normalViewPr>
  <p:slideViewPr>
    <p:cSldViewPr>
      <p:cViewPr varScale="1">
        <p:scale>
          <a:sx n="79" d="100"/>
          <a:sy n="79" d="100"/>
        </p:scale>
        <p:origin x="-3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85D641-91E9-4273-A788-7DEB5DFE2057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ABEC9F3-F254-4E1D-9BC3-575C32F897B9}">
      <dgm:prSet phldrT="[Texto]"/>
      <dgm:spPr>
        <a:solidFill>
          <a:schemeClr val="tx1"/>
        </a:solidFill>
        <a:ln>
          <a:solidFill>
            <a:srgbClr val="FF0066"/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MX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Personal</a:t>
          </a:r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DC810F34-7888-4599-A8AE-22F6AF880F8E}" type="parTrans" cxnId="{C00D4C44-5FF8-4C93-AA94-8870B541E4AE}">
      <dgm:prSet/>
      <dgm:spPr/>
      <dgm:t>
        <a:bodyPr/>
        <a:lstStyle/>
        <a:p>
          <a:endParaRPr lang="es-MX"/>
        </a:p>
      </dgm:t>
    </dgm:pt>
    <dgm:pt modelId="{51EA62A9-B3EE-4C40-AA09-4A89D3EA2903}" type="sibTrans" cxnId="{C00D4C44-5FF8-4C93-AA94-8870B541E4AE}">
      <dgm:prSet/>
      <dgm:spPr/>
      <dgm:t>
        <a:bodyPr/>
        <a:lstStyle/>
        <a:p>
          <a:endParaRPr lang="es-MX"/>
        </a:p>
      </dgm:t>
    </dgm:pt>
    <dgm:pt modelId="{CB61E70E-3FCC-41B2-A66D-AE4F911442F4}">
      <dgm:prSet phldrT="[Texto]"/>
      <dgm:spPr>
        <a:solidFill>
          <a:schemeClr val="accent2">
            <a:lumMod val="60000"/>
            <a:lumOff val="40000"/>
            <a:alpha val="9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MX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Necesidad</a:t>
          </a:r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31899FAE-0AC4-4D39-B4FE-A3E96D360699}" type="parTrans" cxnId="{5FEEFF1E-AAF1-4165-946A-8617E7C947B9}">
      <dgm:prSet/>
      <dgm:spPr/>
      <dgm:t>
        <a:bodyPr/>
        <a:lstStyle/>
        <a:p>
          <a:endParaRPr lang="es-MX"/>
        </a:p>
      </dgm:t>
    </dgm:pt>
    <dgm:pt modelId="{595790AB-DBF0-443E-897F-B6A2EBDB2FF8}" type="sibTrans" cxnId="{5FEEFF1E-AAF1-4165-946A-8617E7C947B9}">
      <dgm:prSet/>
      <dgm:spPr/>
      <dgm:t>
        <a:bodyPr/>
        <a:lstStyle/>
        <a:p>
          <a:endParaRPr lang="es-MX"/>
        </a:p>
      </dgm:t>
    </dgm:pt>
    <dgm:pt modelId="{1521B801-9A7A-47EB-B5D7-971298273400}">
      <dgm:prSet phldrT="[Texto]"/>
      <dgm:spPr>
        <a:solidFill>
          <a:schemeClr val="tx1"/>
        </a:solidFill>
        <a:ln>
          <a:solidFill>
            <a:srgbClr val="FF0066"/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MX" dirty="0" smtClean="0">
              <a:ln>
                <a:solidFill>
                  <a:schemeClr val="accent5">
                    <a:lumMod val="10000"/>
                  </a:schemeClr>
                </a:solidFill>
              </a:ln>
            </a:rPr>
            <a:t>Autoridad</a:t>
          </a:r>
          <a:endParaRPr lang="es-MX" dirty="0">
            <a:ln>
              <a:solidFill>
                <a:schemeClr val="accent5">
                  <a:lumMod val="10000"/>
                </a:schemeClr>
              </a:solidFill>
            </a:ln>
          </a:endParaRPr>
        </a:p>
      </dgm:t>
    </dgm:pt>
    <dgm:pt modelId="{689903A7-D6A6-4104-9BD1-64D6C8B21A11}" type="parTrans" cxnId="{609E3561-2AC0-4592-BF68-BD4592AB8AC5}">
      <dgm:prSet/>
      <dgm:spPr/>
      <dgm:t>
        <a:bodyPr/>
        <a:lstStyle/>
        <a:p>
          <a:endParaRPr lang="es-MX"/>
        </a:p>
      </dgm:t>
    </dgm:pt>
    <dgm:pt modelId="{EC8ED09A-BBF3-4A38-909F-02E4A9F2706E}" type="sibTrans" cxnId="{609E3561-2AC0-4592-BF68-BD4592AB8AC5}">
      <dgm:prSet/>
      <dgm:spPr/>
      <dgm:t>
        <a:bodyPr/>
        <a:lstStyle/>
        <a:p>
          <a:endParaRPr lang="es-MX"/>
        </a:p>
      </dgm:t>
    </dgm:pt>
    <dgm:pt modelId="{9D755784-45C8-4E80-91B2-96489ABF846B}">
      <dgm:prSet phldrT="[Texto]"/>
      <dgm:spPr>
        <a:solidFill>
          <a:schemeClr val="tx1"/>
        </a:solidFill>
        <a:ln>
          <a:solidFill>
            <a:srgbClr val="FF0066"/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s-MX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Dirección de Recursos Humanos</a:t>
          </a:r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059404DA-90CE-4854-AE54-2C7A97BA186C}" type="parTrans" cxnId="{8159F6E9-2466-42EB-BA19-193C6A5CF49F}">
      <dgm:prSet/>
      <dgm:spPr/>
      <dgm:t>
        <a:bodyPr/>
        <a:lstStyle/>
        <a:p>
          <a:endParaRPr lang="es-MX"/>
        </a:p>
      </dgm:t>
    </dgm:pt>
    <dgm:pt modelId="{F987DF27-DE74-460B-BE86-9EEA07EC3F21}" type="sibTrans" cxnId="{8159F6E9-2466-42EB-BA19-193C6A5CF49F}">
      <dgm:prSet/>
      <dgm:spPr/>
      <dgm:t>
        <a:bodyPr/>
        <a:lstStyle/>
        <a:p>
          <a:endParaRPr lang="es-MX"/>
        </a:p>
      </dgm:t>
    </dgm:pt>
    <dgm:pt modelId="{4FE3F4CE-D554-492C-9108-178AC457BCF3}">
      <dgm:prSet phldrT="[Texto]"/>
      <dgm:spPr>
        <a:solidFill>
          <a:srgbClr val="99FF99">
            <a:alpha val="90000"/>
          </a:srgb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MX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Ejecuta</a:t>
          </a:r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6746452F-5E73-4918-B841-A0A8B1BE245D}" type="parTrans" cxnId="{00FC1009-2FB2-4FB5-9100-D97A0E8A2B3E}">
      <dgm:prSet/>
      <dgm:spPr/>
      <dgm:t>
        <a:bodyPr/>
        <a:lstStyle/>
        <a:p>
          <a:endParaRPr lang="es-MX"/>
        </a:p>
      </dgm:t>
    </dgm:pt>
    <dgm:pt modelId="{CAD604D9-FB0D-4D79-9B53-07F3C20DA794}" type="sibTrans" cxnId="{00FC1009-2FB2-4FB5-9100-D97A0E8A2B3E}">
      <dgm:prSet/>
      <dgm:spPr/>
      <dgm:t>
        <a:bodyPr/>
        <a:lstStyle/>
        <a:p>
          <a:endParaRPr lang="es-MX"/>
        </a:p>
      </dgm:t>
    </dgm:pt>
    <dgm:pt modelId="{42893E9C-B313-4D0D-9E91-370540523C50}">
      <dgm:prSet phldrT="[Texto]"/>
      <dgm:spPr>
        <a:solidFill>
          <a:schemeClr val="accent2">
            <a:lumMod val="60000"/>
            <a:lumOff val="40000"/>
            <a:alpha val="9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D4C8D9DC-919C-4130-96B1-44E89E48F9D2}" type="parTrans" cxnId="{E9CC971E-2036-4D75-81D1-92758EE82053}">
      <dgm:prSet/>
      <dgm:spPr/>
      <dgm:t>
        <a:bodyPr/>
        <a:lstStyle/>
        <a:p>
          <a:endParaRPr lang="es-MX"/>
        </a:p>
      </dgm:t>
    </dgm:pt>
    <dgm:pt modelId="{2CF8DF83-7D97-4990-89D2-2E7CCA62D4CD}" type="sibTrans" cxnId="{E9CC971E-2036-4D75-81D1-92758EE82053}">
      <dgm:prSet/>
      <dgm:spPr/>
      <dgm:t>
        <a:bodyPr/>
        <a:lstStyle/>
        <a:p>
          <a:endParaRPr lang="es-MX"/>
        </a:p>
      </dgm:t>
    </dgm:pt>
    <dgm:pt modelId="{FC195EBA-0177-4AE9-8ABA-E38E9DE9F701}">
      <dgm:prSet phldrT="[Texto]"/>
      <dgm:spPr>
        <a:solidFill>
          <a:srgbClr val="FF0066">
            <a:alpha val="90000"/>
          </a:srgb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s-MX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Decisión de línea</a:t>
          </a:r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28539AC6-B6D6-4BCF-AC00-499AAFB7212E}" type="parTrans" cxnId="{E1649A45-7BD8-4C75-8C9F-0BFFC3B928A6}">
      <dgm:prSet/>
      <dgm:spPr/>
      <dgm:t>
        <a:bodyPr/>
        <a:lstStyle/>
        <a:p>
          <a:endParaRPr lang="es-MX"/>
        </a:p>
      </dgm:t>
    </dgm:pt>
    <dgm:pt modelId="{75BDC736-2FBB-4CDC-B51E-889B1FCCB87C}" type="sibTrans" cxnId="{E1649A45-7BD8-4C75-8C9F-0BFFC3B928A6}">
      <dgm:prSet/>
      <dgm:spPr/>
      <dgm:t>
        <a:bodyPr/>
        <a:lstStyle/>
        <a:p>
          <a:endParaRPr lang="es-MX"/>
        </a:p>
      </dgm:t>
    </dgm:pt>
    <dgm:pt modelId="{D79A2C20-3330-429C-9080-03D814F3EAC5}">
      <dgm:prSet phldrT="[Texto]"/>
      <dgm:spPr>
        <a:solidFill>
          <a:srgbClr val="99FF99">
            <a:alpha val="90000"/>
          </a:srgb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50B39361-7104-46E9-8CC6-58C64B501685}" type="parTrans" cxnId="{266557D2-3879-4CF5-99E3-C192DCD3871C}">
      <dgm:prSet/>
      <dgm:spPr/>
      <dgm:t>
        <a:bodyPr/>
        <a:lstStyle/>
        <a:p>
          <a:endParaRPr lang="es-MX"/>
        </a:p>
      </dgm:t>
    </dgm:pt>
    <dgm:pt modelId="{05D3CAEF-E8BB-4E09-A37A-8906D1FF8C71}" type="sibTrans" cxnId="{266557D2-3879-4CF5-99E3-C192DCD3871C}">
      <dgm:prSet/>
      <dgm:spPr/>
      <dgm:t>
        <a:bodyPr/>
        <a:lstStyle/>
        <a:p>
          <a:endParaRPr lang="es-MX"/>
        </a:p>
      </dgm:t>
    </dgm:pt>
    <dgm:pt modelId="{F02A08C0-6384-477F-A917-69B82D2D6955}">
      <dgm:prSet phldrT="[Texto]"/>
      <dgm:spPr>
        <a:solidFill>
          <a:srgbClr val="FF0066">
            <a:alpha val="90000"/>
          </a:srgb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s-MX" dirty="0">
            <a:ln>
              <a:solidFill>
                <a:schemeClr val="bg2">
                  <a:lumMod val="50000"/>
                </a:schemeClr>
              </a:solidFill>
            </a:ln>
          </a:endParaRPr>
        </a:p>
      </dgm:t>
    </dgm:pt>
    <dgm:pt modelId="{A6CD6A8F-6400-4D73-8484-72498C39E36A}" type="parTrans" cxnId="{ACEE7709-5EE8-44BD-8022-13013E1F0DE8}">
      <dgm:prSet/>
      <dgm:spPr/>
      <dgm:t>
        <a:bodyPr/>
        <a:lstStyle/>
        <a:p>
          <a:endParaRPr lang="es-MX"/>
        </a:p>
      </dgm:t>
    </dgm:pt>
    <dgm:pt modelId="{ABDCD4DF-757D-49DF-9C15-0D4E96383772}" type="sibTrans" cxnId="{ACEE7709-5EE8-44BD-8022-13013E1F0DE8}">
      <dgm:prSet/>
      <dgm:spPr/>
      <dgm:t>
        <a:bodyPr/>
        <a:lstStyle/>
        <a:p>
          <a:endParaRPr lang="es-MX"/>
        </a:p>
      </dgm:t>
    </dgm:pt>
    <dgm:pt modelId="{04A66DA6-426A-4EFF-AF5E-CB7CB28A318A}" type="pres">
      <dgm:prSet presAssocID="{9A85D641-91E9-4273-A788-7DEB5DFE20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0A80ECD-4584-44E3-8143-4155B2FCAF5D}" type="pres">
      <dgm:prSet presAssocID="{9A85D641-91E9-4273-A788-7DEB5DFE2057}" presName="tSp" presStyleCnt="0"/>
      <dgm:spPr/>
    </dgm:pt>
    <dgm:pt modelId="{B5205197-0903-4A78-8EFA-332A4D1F3C27}" type="pres">
      <dgm:prSet presAssocID="{9A85D641-91E9-4273-A788-7DEB5DFE2057}" presName="bSp" presStyleCnt="0"/>
      <dgm:spPr/>
    </dgm:pt>
    <dgm:pt modelId="{4D6DBE74-E574-4072-A96D-D47342050C95}" type="pres">
      <dgm:prSet presAssocID="{9A85D641-91E9-4273-A788-7DEB5DFE2057}" presName="process" presStyleCnt="0"/>
      <dgm:spPr/>
    </dgm:pt>
    <dgm:pt modelId="{977CD693-A26E-4295-8F9B-6DA75E836131}" type="pres">
      <dgm:prSet presAssocID="{8ABEC9F3-F254-4E1D-9BC3-575C32F897B9}" presName="composite1" presStyleCnt="0"/>
      <dgm:spPr/>
    </dgm:pt>
    <dgm:pt modelId="{83049D99-05CA-4F16-8771-59F6E1EB7EC6}" type="pres">
      <dgm:prSet presAssocID="{8ABEC9F3-F254-4E1D-9BC3-575C32F897B9}" presName="dummyNode1" presStyleLbl="node1" presStyleIdx="0" presStyleCnt="3"/>
      <dgm:spPr/>
    </dgm:pt>
    <dgm:pt modelId="{EFAFFA53-81D0-4F9A-BAD7-5E8A19AC4450}" type="pres">
      <dgm:prSet presAssocID="{8ABEC9F3-F254-4E1D-9BC3-575C32F897B9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9895AF-01B6-49FC-8477-75097966CFA6}" type="pres">
      <dgm:prSet presAssocID="{8ABEC9F3-F254-4E1D-9BC3-575C32F897B9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6806858-AA89-4D73-912A-726DCFB8E0A9}" type="pres">
      <dgm:prSet presAssocID="{8ABEC9F3-F254-4E1D-9BC3-575C32F897B9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4191904-CFD7-4E91-852B-0203E640C4DD}" type="pres">
      <dgm:prSet presAssocID="{8ABEC9F3-F254-4E1D-9BC3-575C32F897B9}" presName="connSite1" presStyleCnt="0"/>
      <dgm:spPr/>
    </dgm:pt>
    <dgm:pt modelId="{56FAD126-62D3-47EA-ADAE-CA4D5AF40785}" type="pres">
      <dgm:prSet presAssocID="{51EA62A9-B3EE-4C40-AA09-4A89D3EA2903}" presName="Name9" presStyleLbl="sibTrans2D1" presStyleIdx="0" presStyleCnt="2"/>
      <dgm:spPr/>
      <dgm:t>
        <a:bodyPr/>
        <a:lstStyle/>
        <a:p>
          <a:endParaRPr lang="es-MX"/>
        </a:p>
      </dgm:t>
    </dgm:pt>
    <dgm:pt modelId="{193CC1EA-CC77-4E1A-8864-81F0B60F4D20}" type="pres">
      <dgm:prSet presAssocID="{1521B801-9A7A-47EB-B5D7-971298273400}" presName="composite2" presStyleCnt="0"/>
      <dgm:spPr/>
    </dgm:pt>
    <dgm:pt modelId="{0794B892-27C5-40E9-A4D1-C21ADFE189D2}" type="pres">
      <dgm:prSet presAssocID="{1521B801-9A7A-47EB-B5D7-971298273400}" presName="dummyNode2" presStyleLbl="node1" presStyleIdx="0" presStyleCnt="3"/>
      <dgm:spPr/>
    </dgm:pt>
    <dgm:pt modelId="{29324058-CC0F-4D2F-A339-FBD290340BD3}" type="pres">
      <dgm:prSet presAssocID="{1521B801-9A7A-47EB-B5D7-971298273400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EBF88F8-8D0D-4AE9-8844-AC26A2DC4543}" type="pres">
      <dgm:prSet presAssocID="{1521B801-9A7A-47EB-B5D7-971298273400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B04CC76-302B-4A25-A086-CA76C270E21B}" type="pres">
      <dgm:prSet presAssocID="{1521B801-9A7A-47EB-B5D7-971298273400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57FCB92-1055-449D-BC83-D623B6FD335D}" type="pres">
      <dgm:prSet presAssocID="{1521B801-9A7A-47EB-B5D7-971298273400}" presName="connSite2" presStyleCnt="0"/>
      <dgm:spPr/>
    </dgm:pt>
    <dgm:pt modelId="{50C9E709-6FAE-4424-BE66-F66BD75608E6}" type="pres">
      <dgm:prSet presAssocID="{EC8ED09A-BBF3-4A38-909F-02E4A9F2706E}" presName="Name18" presStyleLbl="sibTrans2D1" presStyleIdx="1" presStyleCnt="2"/>
      <dgm:spPr/>
      <dgm:t>
        <a:bodyPr/>
        <a:lstStyle/>
        <a:p>
          <a:endParaRPr lang="es-MX"/>
        </a:p>
      </dgm:t>
    </dgm:pt>
    <dgm:pt modelId="{54B4A3E8-1EC9-4EB6-813D-ACD2D2F4A709}" type="pres">
      <dgm:prSet presAssocID="{9D755784-45C8-4E80-91B2-96489ABF846B}" presName="composite1" presStyleCnt="0"/>
      <dgm:spPr/>
    </dgm:pt>
    <dgm:pt modelId="{9A05F8FB-0454-4DA2-A51C-D38C380390E9}" type="pres">
      <dgm:prSet presAssocID="{9D755784-45C8-4E80-91B2-96489ABF846B}" presName="dummyNode1" presStyleLbl="node1" presStyleIdx="1" presStyleCnt="3"/>
      <dgm:spPr/>
    </dgm:pt>
    <dgm:pt modelId="{E6352355-9047-4415-B31C-4125B06585E7}" type="pres">
      <dgm:prSet presAssocID="{9D755784-45C8-4E80-91B2-96489ABF846B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31AB9A-3E3F-4129-A9A5-07BCD9C4343A}" type="pres">
      <dgm:prSet presAssocID="{9D755784-45C8-4E80-91B2-96489ABF846B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DF19216-4B83-4981-A26D-8E1671A19ACA}" type="pres">
      <dgm:prSet presAssocID="{9D755784-45C8-4E80-91B2-96489ABF846B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A17791-C746-45BF-8D8A-5FD358A97217}" type="pres">
      <dgm:prSet presAssocID="{9D755784-45C8-4E80-91B2-96489ABF846B}" presName="connSite1" presStyleCnt="0"/>
      <dgm:spPr/>
    </dgm:pt>
  </dgm:ptLst>
  <dgm:cxnLst>
    <dgm:cxn modelId="{00FC1009-2FB2-4FB5-9100-D97A0E8A2B3E}" srcId="{9D755784-45C8-4E80-91B2-96489ABF846B}" destId="{4FE3F4CE-D554-492C-9108-178AC457BCF3}" srcOrd="1" destOrd="0" parTransId="{6746452F-5E73-4918-B841-A0A8B1BE245D}" sibTransId="{CAD604D9-FB0D-4D79-9B53-07F3C20DA794}"/>
    <dgm:cxn modelId="{ACEE7709-5EE8-44BD-8022-13013E1F0DE8}" srcId="{1521B801-9A7A-47EB-B5D7-971298273400}" destId="{F02A08C0-6384-477F-A917-69B82D2D6955}" srcOrd="0" destOrd="0" parTransId="{A6CD6A8F-6400-4D73-8484-72498C39E36A}" sibTransId="{ABDCD4DF-757D-49DF-9C15-0D4E96383772}"/>
    <dgm:cxn modelId="{A4869693-7AE5-4049-954B-5CBCE616B834}" type="presOf" srcId="{FC195EBA-0177-4AE9-8ABA-E38E9DE9F701}" destId="{29324058-CC0F-4D2F-A339-FBD290340BD3}" srcOrd="0" destOrd="1" presId="urn:microsoft.com/office/officeart/2005/8/layout/hProcess4"/>
    <dgm:cxn modelId="{ADC9CBE9-16A0-4761-9F58-4BCA73DE2D62}" type="presOf" srcId="{D79A2C20-3330-429C-9080-03D814F3EAC5}" destId="{E6352355-9047-4415-B31C-4125B06585E7}" srcOrd="0" destOrd="0" presId="urn:microsoft.com/office/officeart/2005/8/layout/hProcess4"/>
    <dgm:cxn modelId="{6309CE25-E746-4EAD-8DD6-40CA2C3F9F40}" type="presOf" srcId="{F02A08C0-6384-477F-A917-69B82D2D6955}" destId="{CEBF88F8-8D0D-4AE9-8844-AC26A2DC4543}" srcOrd="1" destOrd="0" presId="urn:microsoft.com/office/officeart/2005/8/layout/hProcess4"/>
    <dgm:cxn modelId="{8159F6E9-2466-42EB-BA19-193C6A5CF49F}" srcId="{9A85D641-91E9-4273-A788-7DEB5DFE2057}" destId="{9D755784-45C8-4E80-91B2-96489ABF846B}" srcOrd="2" destOrd="0" parTransId="{059404DA-90CE-4854-AE54-2C7A97BA186C}" sibTransId="{F987DF27-DE74-460B-BE86-9EEA07EC3F21}"/>
    <dgm:cxn modelId="{AB0A4AAF-2A0D-4695-A480-DEFD9604AEF7}" type="presOf" srcId="{9A85D641-91E9-4273-A788-7DEB5DFE2057}" destId="{04A66DA6-426A-4EFF-AF5E-CB7CB28A318A}" srcOrd="0" destOrd="0" presId="urn:microsoft.com/office/officeart/2005/8/layout/hProcess4"/>
    <dgm:cxn modelId="{4FE8A825-4297-474D-96E5-CF0A1434CE82}" type="presOf" srcId="{FC195EBA-0177-4AE9-8ABA-E38E9DE9F701}" destId="{CEBF88F8-8D0D-4AE9-8844-AC26A2DC4543}" srcOrd="1" destOrd="1" presId="urn:microsoft.com/office/officeart/2005/8/layout/hProcess4"/>
    <dgm:cxn modelId="{5E61E289-C779-492C-A75C-DB3E8A4F9D30}" type="presOf" srcId="{9D755784-45C8-4E80-91B2-96489ABF846B}" destId="{3DF19216-4B83-4981-A26D-8E1671A19ACA}" srcOrd="0" destOrd="0" presId="urn:microsoft.com/office/officeart/2005/8/layout/hProcess4"/>
    <dgm:cxn modelId="{266557D2-3879-4CF5-99E3-C192DCD3871C}" srcId="{9D755784-45C8-4E80-91B2-96489ABF846B}" destId="{D79A2C20-3330-429C-9080-03D814F3EAC5}" srcOrd="0" destOrd="0" parTransId="{50B39361-7104-46E9-8CC6-58C64B501685}" sibTransId="{05D3CAEF-E8BB-4E09-A37A-8906D1FF8C71}"/>
    <dgm:cxn modelId="{F0352807-52D2-436D-B6DA-6531E984A960}" type="presOf" srcId="{51EA62A9-B3EE-4C40-AA09-4A89D3EA2903}" destId="{56FAD126-62D3-47EA-ADAE-CA4D5AF40785}" srcOrd="0" destOrd="0" presId="urn:microsoft.com/office/officeart/2005/8/layout/hProcess4"/>
    <dgm:cxn modelId="{9830DAAC-9DDA-409F-82BD-303E5F073D37}" type="presOf" srcId="{42893E9C-B313-4D0D-9E91-370540523C50}" destId="{EFAFFA53-81D0-4F9A-BAD7-5E8A19AC4450}" srcOrd="0" destOrd="0" presId="urn:microsoft.com/office/officeart/2005/8/layout/hProcess4"/>
    <dgm:cxn modelId="{0B1BA0DA-AF6A-487E-BA91-EFB3BE14F7A0}" type="presOf" srcId="{D79A2C20-3330-429C-9080-03D814F3EAC5}" destId="{0F31AB9A-3E3F-4129-A9A5-07BCD9C4343A}" srcOrd="1" destOrd="0" presId="urn:microsoft.com/office/officeart/2005/8/layout/hProcess4"/>
    <dgm:cxn modelId="{353F91E3-C570-479A-A738-F16CAAE5DE67}" type="presOf" srcId="{CB61E70E-3FCC-41B2-A66D-AE4F911442F4}" destId="{EFAFFA53-81D0-4F9A-BAD7-5E8A19AC4450}" srcOrd="0" destOrd="1" presId="urn:microsoft.com/office/officeart/2005/8/layout/hProcess4"/>
    <dgm:cxn modelId="{812A6490-4096-420B-AEAB-A480C038AFED}" type="presOf" srcId="{4FE3F4CE-D554-492C-9108-178AC457BCF3}" destId="{0F31AB9A-3E3F-4129-A9A5-07BCD9C4343A}" srcOrd="1" destOrd="1" presId="urn:microsoft.com/office/officeart/2005/8/layout/hProcess4"/>
    <dgm:cxn modelId="{604DE53C-F135-4DB0-96B2-098090EA9BF2}" type="presOf" srcId="{4FE3F4CE-D554-492C-9108-178AC457BCF3}" destId="{E6352355-9047-4415-B31C-4125B06585E7}" srcOrd="0" destOrd="1" presId="urn:microsoft.com/office/officeart/2005/8/layout/hProcess4"/>
    <dgm:cxn modelId="{0FA2EC1B-2E40-4160-9A0F-E9C239A25E11}" type="presOf" srcId="{8ABEC9F3-F254-4E1D-9BC3-575C32F897B9}" destId="{16806858-AA89-4D73-912A-726DCFB8E0A9}" srcOrd="0" destOrd="0" presId="urn:microsoft.com/office/officeart/2005/8/layout/hProcess4"/>
    <dgm:cxn modelId="{609E3561-2AC0-4592-BF68-BD4592AB8AC5}" srcId="{9A85D641-91E9-4273-A788-7DEB5DFE2057}" destId="{1521B801-9A7A-47EB-B5D7-971298273400}" srcOrd="1" destOrd="0" parTransId="{689903A7-D6A6-4104-9BD1-64D6C8B21A11}" sibTransId="{EC8ED09A-BBF3-4A38-909F-02E4A9F2706E}"/>
    <dgm:cxn modelId="{9D3568EF-559D-4A83-8DE4-A4062BD8B88D}" type="presOf" srcId="{1521B801-9A7A-47EB-B5D7-971298273400}" destId="{7B04CC76-302B-4A25-A086-CA76C270E21B}" srcOrd="0" destOrd="0" presId="urn:microsoft.com/office/officeart/2005/8/layout/hProcess4"/>
    <dgm:cxn modelId="{E1649A45-7BD8-4C75-8C9F-0BFFC3B928A6}" srcId="{1521B801-9A7A-47EB-B5D7-971298273400}" destId="{FC195EBA-0177-4AE9-8ABA-E38E9DE9F701}" srcOrd="1" destOrd="0" parTransId="{28539AC6-B6D6-4BCF-AC00-499AAFB7212E}" sibTransId="{75BDC736-2FBB-4CDC-B51E-889B1FCCB87C}"/>
    <dgm:cxn modelId="{EF651CE2-B0D7-4FF0-A5AD-BDF9E725BA75}" type="presOf" srcId="{F02A08C0-6384-477F-A917-69B82D2D6955}" destId="{29324058-CC0F-4D2F-A339-FBD290340BD3}" srcOrd="0" destOrd="0" presId="urn:microsoft.com/office/officeart/2005/8/layout/hProcess4"/>
    <dgm:cxn modelId="{5FEEFF1E-AAF1-4165-946A-8617E7C947B9}" srcId="{8ABEC9F3-F254-4E1D-9BC3-575C32F897B9}" destId="{CB61E70E-3FCC-41B2-A66D-AE4F911442F4}" srcOrd="1" destOrd="0" parTransId="{31899FAE-0AC4-4D39-B4FE-A3E96D360699}" sibTransId="{595790AB-DBF0-443E-897F-B6A2EBDB2FF8}"/>
    <dgm:cxn modelId="{AB940378-F33A-472C-B1B4-5D5B37897D62}" type="presOf" srcId="{42893E9C-B313-4D0D-9E91-370540523C50}" destId="{9C9895AF-01B6-49FC-8477-75097966CFA6}" srcOrd="1" destOrd="0" presId="urn:microsoft.com/office/officeart/2005/8/layout/hProcess4"/>
    <dgm:cxn modelId="{E94D2F65-8490-45B8-A7E1-A391D2BF1DBB}" type="presOf" srcId="{EC8ED09A-BBF3-4A38-909F-02E4A9F2706E}" destId="{50C9E709-6FAE-4424-BE66-F66BD75608E6}" srcOrd="0" destOrd="0" presId="urn:microsoft.com/office/officeart/2005/8/layout/hProcess4"/>
    <dgm:cxn modelId="{C00D4C44-5FF8-4C93-AA94-8870B541E4AE}" srcId="{9A85D641-91E9-4273-A788-7DEB5DFE2057}" destId="{8ABEC9F3-F254-4E1D-9BC3-575C32F897B9}" srcOrd="0" destOrd="0" parTransId="{DC810F34-7888-4599-A8AE-22F6AF880F8E}" sibTransId="{51EA62A9-B3EE-4C40-AA09-4A89D3EA2903}"/>
    <dgm:cxn modelId="{E9CC971E-2036-4D75-81D1-92758EE82053}" srcId="{8ABEC9F3-F254-4E1D-9BC3-575C32F897B9}" destId="{42893E9C-B313-4D0D-9E91-370540523C50}" srcOrd="0" destOrd="0" parTransId="{D4C8D9DC-919C-4130-96B1-44E89E48F9D2}" sibTransId="{2CF8DF83-7D97-4990-89D2-2E7CCA62D4CD}"/>
    <dgm:cxn modelId="{22BB90F8-44D3-45BA-BE92-BF07CF918E61}" type="presOf" srcId="{CB61E70E-3FCC-41B2-A66D-AE4F911442F4}" destId="{9C9895AF-01B6-49FC-8477-75097966CFA6}" srcOrd="1" destOrd="1" presId="urn:microsoft.com/office/officeart/2005/8/layout/hProcess4"/>
    <dgm:cxn modelId="{81ED74A4-4B56-4302-ACD7-81F0CE9012F1}" type="presParOf" srcId="{04A66DA6-426A-4EFF-AF5E-CB7CB28A318A}" destId="{00A80ECD-4584-44E3-8143-4155B2FCAF5D}" srcOrd="0" destOrd="0" presId="urn:microsoft.com/office/officeart/2005/8/layout/hProcess4"/>
    <dgm:cxn modelId="{7540CB17-336D-49F3-BBF7-48D45E2818D8}" type="presParOf" srcId="{04A66DA6-426A-4EFF-AF5E-CB7CB28A318A}" destId="{B5205197-0903-4A78-8EFA-332A4D1F3C27}" srcOrd="1" destOrd="0" presId="urn:microsoft.com/office/officeart/2005/8/layout/hProcess4"/>
    <dgm:cxn modelId="{572CDE9C-B1AD-42FB-B08F-273F1C41534A}" type="presParOf" srcId="{04A66DA6-426A-4EFF-AF5E-CB7CB28A318A}" destId="{4D6DBE74-E574-4072-A96D-D47342050C95}" srcOrd="2" destOrd="0" presId="urn:microsoft.com/office/officeart/2005/8/layout/hProcess4"/>
    <dgm:cxn modelId="{8448E0CC-A35E-493F-9E5B-C809FAAF0534}" type="presParOf" srcId="{4D6DBE74-E574-4072-A96D-D47342050C95}" destId="{977CD693-A26E-4295-8F9B-6DA75E836131}" srcOrd="0" destOrd="0" presId="urn:microsoft.com/office/officeart/2005/8/layout/hProcess4"/>
    <dgm:cxn modelId="{08F9365F-DE5C-413F-8F83-85B19661103B}" type="presParOf" srcId="{977CD693-A26E-4295-8F9B-6DA75E836131}" destId="{83049D99-05CA-4F16-8771-59F6E1EB7EC6}" srcOrd="0" destOrd="0" presId="urn:microsoft.com/office/officeart/2005/8/layout/hProcess4"/>
    <dgm:cxn modelId="{848087CF-B37E-472D-B90F-38FDBD6A7C3B}" type="presParOf" srcId="{977CD693-A26E-4295-8F9B-6DA75E836131}" destId="{EFAFFA53-81D0-4F9A-BAD7-5E8A19AC4450}" srcOrd="1" destOrd="0" presId="urn:microsoft.com/office/officeart/2005/8/layout/hProcess4"/>
    <dgm:cxn modelId="{FB08A51C-C415-4204-9CDE-28DF6EFDEAED}" type="presParOf" srcId="{977CD693-A26E-4295-8F9B-6DA75E836131}" destId="{9C9895AF-01B6-49FC-8477-75097966CFA6}" srcOrd="2" destOrd="0" presId="urn:microsoft.com/office/officeart/2005/8/layout/hProcess4"/>
    <dgm:cxn modelId="{A2BF247F-DDE5-4E7F-882B-445CE3F35019}" type="presParOf" srcId="{977CD693-A26E-4295-8F9B-6DA75E836131}" destId="{16806858-AA89-4D73-912A-726DCFB8E0A9}" srcOrd="3" destOrd="0" presId="urn:microsoft.com/office/officeart/2005/8/layout/hProcess4"/>
    <dgm:cxn modelId="{04683096-5764-4970-A5DC-FEB093F0C875}" type="presParOf" srcId="{977CD693-A26E-4295-8F9B-6DA75E836131}" destId="{D4191904-CFD7-4E91-852B-0203E640C4DD}" srcOrd="4" destOrd="0" presId="urn:microsoft.com/office/officeart/2005/8/layout/hProcess4"/>
    <dgm:cxn modelId="{E8B1B464-3A4A-428E-9E6B-6AF0750C35C6}" type="presParOf" srcId="{4D6DBE74-E574-4072-A96D-D47342050C95}" destId="{56FAD126-62D3-47EA-ADAE-CA4D5AF40785}" srcOrd="1" destOrd="0" presId="urn:microsoft.com/office/officeart/2005/8/layout/hProcess4"/>
    <dgm:cxn modelId="{F896C2B0-E88B-4EC8-B670-84C4C32FA9A4}" type="presParOf" srcId="{4D6DBE74-E574-4072-A96D-D47342050C95}" destId="{193CC1EA-CC77-4E1A-8864-81F0B60F4D20}" srcOrd="2" destOrd="0" presId="urn:microsoft.com/office/officeart/2005/8/layout/hProcess4"/>
    <dgm:cxn modelId="{DA3F51FB-9213-44A5-9E74-5A6DEA17C46E}" type="presParOf" srcId="{193CC1EA-CC77-4E1A-8864-81F0B60F4D20}" destId="{0794B892-27C5-40E9-A4D1-C21ADFE189D2}" srcOrd="0" destOrd="0" presId="urn:microsoft.com/office/officeart/2005/8/layout/hProcess4"/>
    <dgm:cxn modelId="{FCC50C25-7631-4806-AAE0-81501B821F11}" type="presParOf" srcId="{193CC1EA-CC77-4E1A-8864-81F0B60F4D20}" destId="{29324058-CC0F-4D2F-A339-FBD290340BD3}" srcOrd="1" destOrd="0" presId="urn:microsoft.com/office/officeart/2005/8/layout/hProcess4"/>
    <dgm:cxn modelId="{B7D59DFE-3BF6-4FCC-ABF1-A50E9B774DD4}" type="presParOf" srcId="{193CC1EA-CC77-4E1A-8864-81F0B60F4D20}" destId="{CEBF88F8-8D0D-4AE9-8844-AC26A2DC4543}" srcOrd="2" destOrd="0" presId="urn:microsoft.com/office/officeart/2005/8/layout/hProcess4"/>
    <dgm:cxn modelId="{1A06C4F6-CB04-429A-8555-7D8CF1BA5883}" type="presParOf" srcId="{193CC1EA-CC77-4E1A-8864-81F0B60F4D20}" destId="{7B04CC76-302B-4A25-A086-CA76C270E21B}" srcOrd="3" destOrd="0" presId="urn:microsoft.com/office/officeart/2005/8/layout/hProcess4"/>
    <dgm:cxn modelId="{B9DB0F18-5C22-42DC-BC7C-380D8F221495}" type="presParOf" srcId="{193CC1EA-CC77-4E1A-8864-81F0B60F4D20}" destId="{C57FCB92-1055-449D-BC83-D623B6FD335D}" srcOrd="4" destOrd="0" presId="urn:microsoft.com/office/officeart/2005/8/layout/hProcess4"/>
    <dgm:cxn modelId="{BA90E03A-4A10-4F3F-9530-647F795CB80F}" type="presParOf" srcId="{4D6DBE74-E574-4072-A96D-D47342050C95}" destId="{50C9E709-6FAE-4424-BE66-F66BD75608E6}" srcOrd="3" destOrd="0" presId="urn:microsoft.com/office/officeart/2005/8/layout/hProcess4"/>
    <dgm:cxn modelId="{DA39E9EF-BA0C-47D6-BF52-788F8565F12F}" type="presParOf" srcId="{4D6DBE74-E574-4072-A96D-D47342050C95}" destId="{54B4A3E8-1EC9-4EB6-813D-ACD2D2F4A709}" srcOrd="4" destOrd="0" presId="urn:microsoft.com/office/officeart/2005/8/layout/hProcess4"/>
    <dgm:cxn modelId="{A3AF8D27-2515-47F7-A0F5-5474478EB694}" type="presParOf" srcId="{54B4A3E8-1EC9-4EB6-813D-ACD2D2F4A709}" destId="{9A05F8FB-0454-4DA2-A51C-D38C380390E9}" srcOrd="0" destOrd="0" presId="urn:microsoft.com/office/officeart/2005/8/layout/hProcess4"/>
    <dgm:cxn modelId="{422DBA72-CF7F-4A06-A516-E12D1719317E}" type="presParOf" srcId="{54B4A3E8-1EC9-4EB6-813D-ACD2D2F4A709}" destId="{E6352355-9047-4415-B31C-4125B06585E7}" srcOrd="1" destOrd="0" presId="urn:microsoft.com/office/officeart/2005/8/layout/hProcess4"/>
    <dgm:cxn modelId="{1C4C737C-9252-4942-9969-51DFC9579D71}" type="presParOf" srcId="{54B4A3E8-1EC9-4EB6-813D-ACD2D2F4A709}" destId="{0F31AB9A-3E3F-4129-A9A5-07BCD9C4343A}" srcOrd="2" destOrd="0" presId="urn:microsoft.com/office/officeart/2005/8/layout/hProcess4"/>
    <dgm:cxn modelId="{EE9C8DBC-5435-4FDC-BA48-5EBADED809E6}" type="presParOf" srcId="{54B4A3E8-1EC9-4EB6-813D-ACD2D2F4A709}" destId="{3DF19216-4B83-4981-A26D-8E1671A19ACA}" srcOrd="3" destOrd="0" presId="urn:microsoft.com/office/officeart/2005/8/layout/hProcess4"/>
    <dgm:cxn modelId="{116AB19D-128C-49C5-9DD8-64259B838E45}" type="presParOf" srcId="{54B4A3E8-1EC9-4EB6-813D-ACD2D2F4A709}" destId="{97A17791-C746-45BF-8D8A-5FD358A97217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AFFA53-81D0-4F9A-BAD7-5E8A19AC4450}">
      <dsp:nvSpPr>
        <dsp:cNvPr id="0" name=""/>
        <dsp:cNvSpPr/>
      </dsp:nvSpPr>
      <dsp:spPr>
        <a:xfrm>
          <a:off x="106" y="1330940"/>
          <a:ext cx="1699969" cy="1402119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1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Necesidad</a:t>
          </a:r>
          <a:endParaRPr lang="es-MX" sz="21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</dsp:txBody>
      <dsp:txXfrm>
        <a:off x="106" y="1330940"/>
        <a:ext cx="1699969" cy="1101665"/>
      </dsp:txXfrm>
    </dsp:sp>
    <dsp:sp modelId="{56FAD126-62D3-47EA-ADAE-CA4D5AF40785}">
      <dsp:nvSpPr>
        <dsp:cNvPr id="0" name=""/>
        <dsp:cNvSpPr/>
      </dsp:nvSpPr>
      <dsp:spPr>
        <a:xfrm>
          <a:off x="975710" y="1737664"/>
          <a:ext cx="1767229" cy="1767229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806858-AA89-4D73-912A-726DCFB8E0A9}">
      <dsp:nvSpPr>
        <dsp:cNvPr id="0" name=""/>
        <dsp:cNvSpPr/>
      </dsp:nvSpPr>
      <dsp:spPr>
        <a:xfrm>
          <a:off x="377877" y="2432605"/>
          <a:ext cx="1511084" cy="600908"/>
        </a:xfrm>
        <a:prstGeom prst="roundRect">
          <a:avLst>
            <a:gd name="adj" fmla="val 10000"/>
          </a:avLst>
        </a:prstGeom>
        <a:solidFill>
          <a:schemeClr val="tx1"/>
        </a:solidFill>
        <a:ln w="25400" cap="flat" cmpd="sng" algn="ctr">
          <a:solidFill>
            <a:srgbClr val="FF0066"/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Personal</a:t>
          </a:r>
          <a:endParaRPr lang="es-MX" sz="13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</dsp:txBody>
      <dsp:txXfrm>
        <a:off x="377877" y="2432605"/>
        <a:ext cx="1511084" cy="600908"/>
      </dsp:txXfrm>
    </dsp:sp>
    <dsp:sp modelId="{29324058-CC0F-4D2F-A339-FBD290340BD3}">
      <dsp:nvSpPr>
        <dsp:cNvPr id="0" name=""/>
        <dsp:cNvSpPr/>
      </dsp:nvSpPr>
      <dsp:spPr>
        <a:xfrm>
          <a:off x="2103572" y="1330940"/>
          <a:ext cx="1699969" cy="1402119"/>
        </a:xfrm>
        <a:prstGeom prst="roundRect">
          <a:avLst>
            <a:gd name="adj" fmla="val 10000"/>
          </a:avLst>
        </a:prstGeom>
        <a:solidFill>
          <a:srgbClr val="FF0066">
            <a:alpha val="90000"/>
          </a:srgb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1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Decisión de línea</a:t>
          </a:r>
          <a:endParaRPr lang="es-MX" sz="21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</dsp:txBody>
      <dsp:txXfrm>
        <a:off x="2103572" y="1631394"/>
        <a:ext cx="1699969" cy="1101665"/>
      </dsp:txXfrm>
    </dsp:sp>
    <dsp:sp modelId="{50C9E709-6FAE-4424-BE66-F66BD75608E6}">
      <dsp:nvSpPr>
        <dsp:cNvPr id="0" name=""/>
        <dsp:cNvSpPr/>
      </dsp:nvSpPr>
      <dsp:spPr>
        <a:xfrm>
          <a:off x="3065009" y="504130"/>
          <a:ext cx="1984448" cy="1984448"/>
        </a:xfrm>
        <a:prstGeom prst="circularArrow">
          <a:avLst>
            <a:gd name="adj1" fmla="val 2271"/>
            <a:gd name="adj2" fmla="val 273786"/>
            <a:gd name="adj3" fmla="val 19550703"/>
            <a:gd name="adj4" fmla="val 12575511"/>
            <a:gd name="adj5" fmla="val 26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04CC76-302B-4A25-A086-CA76C270E21B}">
      <dsp:nvSpPr>
        <dsp:cNvPr id="0" name=""/>
        <dsp:cNvSpPr/>
      </dsp:nvSpPr>
      <dsp:spPr>
        <a:xfrm>
          <a:off x="2481343" y="1030485"/>
          <a:ext cx="1511084" cy="600908"/>
        </a:xfrm>
        <a:prstGeom prst="roundRect">
          <a:avLst>
            <a:gd name="adj" fmla="val 10000"/>
          </a:avLst>
        </a:prstGeom>
        <a:solidFill>
          <a:schemeClr val="tx1"/>
        </a:solidFill>
        <a:ln w="25400" cap="flat" cmpd="sng" algn="ctr">
          <a:solidFill>
            <a:srgbClr val="FF0066"/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n>
                <a:solidFill>
                  <a:schemeClr val="accent5">
                    <a:lumMod val="10000"/>
                  </a:schemeClr>
                </a:solidFill>
              </a:ln>
            </a:rPr>
            <a:t>Autoridad</a:t>
          </a:r>
          <a:endParaRPr lang="es-MX" sz="1300" kern="1200" dirty="0">
            <a:ln>
              <a:solidFill>
                <a:schemeClr val="accent5">
                  <a:lumMod val="10000"/>
                </a:schemeClr>
              </a:solidFill>
            </a:ln>
          </a:endParaRPr>
        </a:p>
      </dsp:txBody>
      <dsp:txXfrm>
        <a:off x="2481343" y="1030485"/>
        <a:ext cx="1511084" cy="600908"/>
      </dsp:txXfrm>
    </dsp:sp>
    <dsp:sp modelId="{E6352355-9047-4415-B31C-4125B06585E7}">
      <dsp:nvSpPr>
        <dsp:cNvPr id="0" name=""/>
        <dsp:cNvSpPr/>
      </dsp:nvSpPr>
      <dsp:spPr>
        <a:xfrm>
          <a:off x="4207037" y="1330940"/>
          <a:ext cx="1699969" cy="1402119"/>
        </a:xfrm>
        <a:prstGeom prst="roundRect">
          <a:avLst>
            <a:gd name="adj" fmla="val 10000"/>
          </a:avLst>
        </a:prstGeom>
        <a:solidFill>
          <a:srgbClr val="99FF99">
            <a:alpha val="90000"/>
          </a:srgb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1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Ejecuta</a:t>
          </a:r>
          <a:endParaRPr lang="es-MX" sz="21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</dsp:txBody>
      <dsp:txXfrm>
        <a:off x="4207037" y="1330940"/>
        <a:ext cx="1699969" cy="1101665"/>
      </dsp:txXfrm>
    </dsp:sp>
    <dsp:sp modelId="{3DF19216-4B83-4981-A26D-8E1671A19ACA}">
      <dsp:nvSpPr>
        <dsp:cNvPr id="0" name=""/>
        <dsp:cNvSpPr/>
      </dsp:nvSpPr>
      <dsp:spPr>
        <a:xfrm>
          <a:off x="4584809" y="2432605"/>
          <a:ext cx="1511084" cy="600908"/>
        </a:xfrm>
        <a:prstGeom prst="roundRect">
          <a:avLst>
            <a:gd name="adj" fmla="val 10000"/>
          </a:avLst>
        </a:prstGeom>
        <a:solidFill>
          <a:schemeClr val="tx1"/>
        </a:solidFill>
        <a:ln w="25400" cap="flat" cmpd="sng" algn="ctr">
          <a:solidFill>
            <a:srgbClr val="FF0066"/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n>
                <a:solidFill>
                  <a:schemeClr val="bg2">
                    <a:lumMod val="50000"/>
                  </a:schemeClr>
                </a:solidFill>
              </a:ln>
            </a:rPr>
            <a:t>Dirección de Recursos Humanos</a:t>
          </a:r>
          <a:endParaRPr lang="es-MX" sz="1300" kern="1200" dirty="0">
            <a:ln>
              <a:solidFill>
                <a:schemeClr val="bg2">
                  <a:lumMod val="50000"/>
                </a:schemeClr>
              </a:solidFill>
            </a:ln>
          </a:endParaRPr>
        </a:p>
      </dsp:txBody>
      <dsp:txXfrm>
        <a:off x="4584809" y="2432605"/>
        <a:ext cx="1511084" cy="600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820BBDC-FC17-47EF-9ED2-B72928417A6A}" type="datetimeFigureOut">
              <a:rPr lang="es-MX"/>
              <a:pPr>
                <a:defRPr/>
              </a:pPr>
              <a:t>18/01/2011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8D744CF-DD4D-41A2-8641-DBE96CDDD65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7277535-7C82-425E-A2D6-B29EA4DE50E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A26481-2284-421B-99C5-5A890ADEB931}" type="slidenum">
              <a:rPr lang="es-E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1AABA5-7B23-4E63-8B07-11781338E77D}" type="slidenum">
              <a:rPr lang="es-E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F6AAA0-BE4F-431C-8A0C-913CC7DC0FF0}" type="slidenum">
              <a:rPr lang="es-ES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81FB44-FE80-4D9D-9904-EFA8204FA9DC}" type="slidenum">
              <a:rPr lang="es-E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F4BD33-5943-4CDD-AD37-C5EC640E64CE}" type="slidenum">
              <a:rPr lang="es-E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44347D-A5EA-4D2A-A624-75FE3AF96FB9}" type="slidenum">
              <a:rPr lang="es-E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MX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1475C0-6A04-4769-AB41-3BEFC08A373B}" type="slidenum">
              <a:rPr lang="es-E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2E03F8-BDCC-482F-BC25-B09748A2F299}" type="slidenum">
              <a:rPr lang="es-E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s-E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</p:grpSp>
      <p:sp>
        <p:nvSpPr>
          <p:cNvPr id="1642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642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6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A1328-26B1-4003-AE5A-137BE8813B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9046B-D43F-4D55-BA93-2F1BF00B08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4"/>
            <a:ext cx="20574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4"/>
            <a:ext cx="60198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A6DF1-5357-4C2F-BC8B-20AC3897904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5475B-B772-4646-B5A5-95DAAB7B78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1C2F7-04BD-4E11-BD1B-89F133AF52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36798-273E-439C-838D-055746E117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F4E44-C809-44B4-97C6-8DBBCD4637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7E9F5-5CB1-40F4-AAFA-FB7EDA30A2F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A1E04-DECC-40D9-BAC3-E690697F89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3A652-F21D-4A0A-A825-F74F137F234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ACC1C-4C0E-42B8-92F8-584EBFB829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536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6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6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6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6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6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6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7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8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9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9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9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9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9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9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  <p:sp>
          <p:nvSpPr>
            <p:cNvPr id="1539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MX">
                <a:latin typeface="Tahoma" charset="0"/>
                <a:cs typeface="Arial" charset="0"/>
              </a:endParaRPr>
            </a:p>
          </p:txBody>
        </p:sp>
      </p:grpSp>
      <p:sp>
        <p:nvSpPr>
          <p:cNvPr id="1539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539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539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40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40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fld id="{F2831D7D-19EC-4F8C-96BF-FA9626BB80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8" r:id="rId1"/>
    <p:sldLayoutId id="2147483847" r:id="rId2"/>
    <p:sldLayoutId id="2147483846" r:id="rId3"/>
    <p:sldLayoutId id="2147483845" r:id="rId4"/>
    <p:sldLayoutId id="2147483844" r:id="rId5"/>
    <p:sldLayoutId id="2147483843" r:id="rId6"/>
    <p:sldLayoutId id="2147483842" r:id="rId7"/>
    <p:sldLayoutId id="2147483841" r:id="rId8"/>
    <p:sldLayoutId id="2147483840" r:id="rId9"/>
    <p:sldLayoutId id="2147483839" r:id="rId10"/>
    <p:sldLayoutId id="21474838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1"/>
          <p:cNvSpPr txBox="1">
            <a:spLocks noChangeArrowheads="1"/>
          </p:cNvSpPr>
          <p:nvPr/>
        </p:nvSpPr>
        <p:spPr bwMode="auto">
          <a:xfrm>
            <a:off x="1331640" y="4005064"/>
            <a:ext cx="6624637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400" dirty="0" smtClean="0">
                <a:latin typeface="Arial" pitchFamily="34" charset="0"/>
              </a:rPr>
              <a:t>MODULO: DOTACIÓN </a:t>
            </a:r>
            <a:r>
              <a:rPr lang="es-MX" sz="2400" dirty="0">
                <a:latin typeface="Arial" pitchFamily="34" charset="0"/>
              </a:rPr>
              <a:t>DE PERSONAL</a:t>
            </a:r>
          </a:p>
          <a:p>
            <a:pPr algn="ctr">
              <a:spcBef>
                <a:spcPct val="50000"/>
              </a:spcBef>
            </a:pPr>
            <a:r>
              <a:rPr lang="es-MX" sz="2400" dirty="0" smtClean="0">
                <a:latin typeface="Arial" pitchFamily="34" charset="0"/>
              </a:rPr>
              <a:t>Prof</a:t>
            </a:r>
            <a:r>
              <a:rPr lang="es-MX" sz="2400" dirty="0">
                <a:latin typeface="Arial" pitchFamily="34" charset="0"/>
              </a:rPr>
              <a:t>. Yesica Carrasco</a:t>
            </a:r>
          </a:p>
          <a:p>
            <a:pPr algn="ctr">
              <a:spcBef>
                <a:spcPct val="50000"/>
              </a:spcBef>
            </a:pPr>
            <a:endParaRPr lang="es-MX" sz="2400" dirty="0">
              <a:latin typeface="Arial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s-MX" sz="2000" dirty="0">
                <a:latin typeface="Arial" pitchFamily="34" charset="0"/>
              </a:rPr>
              <a:t>Noviembre, 2010</a:t>
            </a:r>
          </a:p>
          <a:p>
            <a:pPr algn="ctr">
              <a:spcBef>
                <a:spcPct val="50000"/>
              </a:spcBef>
            </a:pPr>
            <a:r>
              <a:rPr lang="es-MX" sz="4000" dirty="0">
                <a:latin typeface="Arial" pitchFamily="34" charset="0"/>
              </a:rPr>
              <a:t> </a:t>
            </a:r>
            <a:endParaRPr lang="es-ES" sz="4000" dirty="0">
              <a:latin typeface="Arial" pitchFamily="34" charset="0"/>
            </a:endParaRPr>
          </a:p>
        </p:txBody>
      </p:sp>
      <p:sp>
        <p:nvSpPr>
          <p:cNvPr id="4099" name="Text Box 32"/>
          <p:cNvSpPr txBox="1">
            <a:spLocks noChangeArrowheads="1"/>
          </p:cNvSpPr>
          <p:nvPr/>
        </p:nvSpPr>
        <p:spPr bwMode="auto">
          <a:xfrm>
            <a:off x="827584" y="260648"/>
            <a:ext cx="7345362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600" dirty="0" smtClean="0"/>
              <a:t>UNIVERSIDAD AUTONOMA DE CHIRIQUI</a:t>
            </a:r>
          </a:p>
          <a:p>
            <a:pPr algn="ctr">
              <a:spcBef>
                <a:spcPct val="50000"/>
              </a:spcBef>
            </a:pPr>
            <a:r>
              <a:rPr lang="es-MX" sz="3200" dirty="0" smtClean="0"/>
              <a:t>FACULTAD DE ADMINISTRACIÓN PÚBLICA</a:t>
            </a:r>
            <a:endParaRPr lang="es-MX" sz="3200" dirty="0" smtClean="0"/>
          </a:p>
          <a:p>
            <a:pPr algn="ctr">
              <a:spcBef>
                <a:spcPct val="50000"/>
              </a:spcBef>
            </a:pPr>
            <a:r>
              <a:rPr lang="es-MX" sz="2800" dirty="0" smtClean="0"/>
              <a:t>POSGRADO </a:t>
            </a:r>
            <a:r>
              <a:rPr lang="es-MX" sz="2800" dirty="0"/>
              <a:t>EN GESTIÓN DE RECURSOS </a:t>
            </a:r>
            <a:r>
              <a:rPr lang="es-MX" sz="2800" dirty="0" smtClean="0"/>
              <a:t>HUMANOS</a:t>
            </a:r>
          </a:p>
          <a:p>
            <a:pPr algn="ctr">
              <a:spcBef>
                <a:spcPct val="50000"/>
              </a:spcBef>
            </a:pPr>
            <a:endParaRPr lang="es-ES" sz="3600" dirty="0"/>
          </a:p>
        </p:txBody>
      </p:sp>
      <p:pic>
        <p:nvPicPr>
          <p:cNvPr id="21505" name="Picture 1" descr="C:\Program Files\Microsoft Office\MEDIA\CAGCAT10\j014948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679133"/>
            <a:ext cx="2144162" cy="21788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57188" y="642938"/>
            <a:ext cx="8429625" cy="58134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PA" sz="3200" dirty="0"/>
              <a:t>DEFINICIÓN</a:t>
            </a:r>
          </a:p>
          <a:p>
            <a:pPr algn="ctr"/>
            <a:endParaRPr lang="es-PA" sz="3200" dirty="0"/>
          </a:p>
          <a:p>
            <a:endParaRPr lang="es-PA" sz="2400" b="1" i="1" dirty="0">
              <a:solidFill>
                <a:srgbClr val="FFFF12"/>
              </a:solidFill>
              <a:latin typeface="Segoe Print" pitchFamily="2" charset="0"/>
            </a:endParaRPr>
          </a:p>
          <a:p>
            <a:r>
              <a:rPr lang="es-PA" sz="2400" b="1" i="1" dirty="0">
                <a:solidFill>
                  <a:srgbClr val="FFFF12"/>
                </a:solidFill>
                <a:latin typeface="Segoe Print" pitchFamily="2" charset="0"/>
              </a:rPr>
              <a:t>Planificación Empresarial : </a:t>
            </a:r>
          </a:p>
          <a:p>
            <a:endParaRPr lang="es-PA" sz="2400" b="1" i="1" dirty="0">
              <a:solidFill>
                <a:srgbClr val="FFFF12"/>
              </a:solidFill>
              <a:latin typeface="Segoe Print" pitchFamily="2" charset="0"/>
            </a:endParaRPr>
          </a:p>
          <a:p>
            <a:r>
              <a:rPr lang="es-PA" sz="2400" b="1" i="1" dirty="0">
                <a:solidFill>
                  <a:srgbClr val="FFFF12"/>
                </a:solidFill>
                <a:latin typeface="Segoe Print" pitchFamily="2" charset="0"/>
              </a:rPr>
              <a:t> </a:t>
            </a:r>
            <a:r>
              <a:rPr lang="es-PA" sz="2400" dirty="0"/>
              <a:t>“ Es la determinación consciente de cursos de acción destinados a lograr objetivos” Harold </a:t>
            </a:r>
            <a:r>
              <a:rPr lang="es-PA" sz="2400" dirty="0" err="1"/>
              <a:t>Koontz</a:t>
            </a:r>
            <a:endParaRPr lang="es-PA" sz="2400" dirty="0"/>
          </a:p>
          <a:p>
            <a:endParaRPr lang="es-PA" sz="2400" dirty="0"/>
          </a:p>
          <a:p>
            <a:r>
              <a:rPr lang="es-PA" sz="2400" b="1" i="1" dirty="0">
                <a:solidFill>
                  <a:srgbClr val="FFFF12"/>
                </a:solidFill>
                <a:latin typeface="Segoe Print" pitchFamily="2" charset="0"/>
              </a:rPr>
              <a:t>Planificación de Personal : </a:t>
            </a:r>
          </a:p>
          <a:p>
            <a:endParaRPr lang="es-MX" sz="2400" b="1" i="1" dirty="0">
              <a:solidFill>
                <a:srgbClr val="FFFF12"/>
              </a:solidFill>
              <a:latin typeface="Segoe Print" pitchFamily="2" charset="0"/>
            </a:endParaRPr>
          </a:p>
          <a:p>
            <a:r>
              <a:rPr lang="es-PA" sz="2400" dirty="0"/>
              <a:t>“Es la determinación consciente de cursos de acción destinados a lograr con el recurso humano, los objetivos de la organización” </a:t>
            </a:r>
          </a:p>
          <a:p>
            <a:endParaRPr lang="es-PA" sz="2400" dirty="0"/>
          </a:p>
          <a:p>
            <a:pPr>
              <a:buFont typeface="Wingdings" pitchFamily="2" charset="2"/>
              <a:buNone/>
            </a:pPr>
            <a:endParaRPr lang="es-MX" sz="2400" dirty="0"/>
          </a:p>
        </p:txBody>
      </p:sp>
      <p:pic>
        <p:nvPicPr>
          <p:cNvPr id="7171" name="Picture 3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4150" y="0"/>
            <a:ext cx="26098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2"/>
          <p:cNvSpPr txBox="1">
            <a:spLocks noChangeArrowheads="1"/>
          </p:cNvSpPr>
          <p:nvPr/>
        </p:nvSpPr>
        <p:spPr bwMode="auto">
          <a:xfrm>
            <a:off x="1116013" y="692150"/>
            <a:ext cx="7704137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dirty="0"/>
              <a:t>RELACIÓN DE LA PLANIFICACIÓN ESTRATÉGICA DE LA ORGANIZACIÓN</a:t>
            </a:r>
          </a:p>
          <a:p>
            <a:pPr algn="ctr">
              <a:spcBef>
                <a:spcPct val="50000"/>
              </a:spcBef>
            </a:pPr>
            <a:r>
              <a:rPr lang="es-MX" dirty="0"/>
              <a:t>VS   LA PRH</a:t>
            </a:r>
            <a:endParaRPr lang="es-ES" dirty="0"/>
          </a:p>
        </p:txBody>
      </p:sp>
      <p:sp>
        <p:nvSpPr>
          <p:cNvPr id="8195" name="Oval 13"/>
          <p:cNvSpPr>
            <a:spLocks noChangeArrowheads="1"/>
          </p:cNvSpPr>
          <p:nvPr/>
        </p:nvSpPr>
        <p:spPr bwMode="auto">
          <a:xfrm>
            <a:off x="755650" y="1989138"/>
            <a:ext cx="4895850" cy="1657350"/>
          </a:xfrm>
          <a:prstGeom prst="ellipse">
            <a:avLst/>
          </a:prstGeom>
          <a:solidFill>
            <a:srgbClr val="E0188A"/>
          </a:solidFill>
          <a:ln w="762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2000" b="1"/>
              <a:t>1</a:t>
            </a:r>
          </a:p>
          <a:p>
            <a:pPr algn="ctr"/>
            <a:r>
              <a:rPr lang="es-MX" sz="2000" b="1">
                <a:solidFill>
                  <a:srgbClr val="000000"/>
                </a:solidFill>
              </a:rPr>
              <a:t>PLANIFICACIÓN ESTRATÉGICA</a:t>
            </a:r>
          </a:p>
          <a:p>
            <a:pPr algn="ctr"/>
            <a:endParaRPr lang="es-ES" sz="2000" b="1">
              <a:solidFill>
                <a:srgbClr val="000000"/>
              </a:solidFill>
            </a:endParaRPr>
          </a:p>
        </p:txBody>
      </p:sp>
      <p:sp>
        <p:nvSpPr>
          <p:cNvPr id="8196" name="Oval 14"/>
          <p:cNvSpPr>
            <a:spLocks noChangeArrowheads="1"/>
          </p:cNvSpPr>
          <p:nvPr/>
        </p:nvSpPr>
        <p:spPr bwMode="auto">
          <a:xfrm>
            <a:off x="539750" y="4941888"/>
            <a:ext cx="2592388" cy="1512887"/>
          </a:xfrm>
          <a:prstGeom prst="ellipse">
            <a:avLst/>
          </a:prstGeom>
          <a:solidFill>
            <a:srgbClr val="FF6699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2400" b="1"/>
              <a:t>2</a:t>
            </a:r>
          </a:p>
          <a:p>
            <a:pPr algn="ctr"/>
            <a:r>
              <a:rPr lang="es-MX" sz="2400" b="1">
                <a:solidFill>
                  <a:srgbClr val="000000"/>
                </a:solidFill>
              </a:rPr>
              <a:t>PRH</a:t>
            </a:r>
            <a:endParaRPr lang="es-ES" sz="2400" b="1">
              <a:solidFill>
                <a:srgbClr val="000000"/>
              </a:solidFill>
            </a:endParaRPr>
          </a:p>
        </p:txBody>
      </p:sp>
      <p:sp>
        <p:nvSpPr>
          <p:cNvPr id="8197" name="AutoShape 15"/>
          <p:cNvSpPr>
            <a:spLocks noChangeArrowheads="1"/>
          </p:cNvSpPr>
          <p:nvPr/>
        </p:nvSpPr>
        <p:spPr bwMode="auto">
          <a:xfrm rot="-2668071">
            <a:off x="2987675" y="4149725"/>
            <a:ext cx="2736850" cy="1108075"/>
          </a:xfrm>
          <a:prstGeom prst="curvedUpArrow">
            <a:avLst>
              <a:gd name="adj1" fmla="val 18479"/>
              <a:gd name="adj2" fmla="val 83428"/>
              <a:gd name="adj3" fmla="val 478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8198" name="Line 18"/>
          <p:cNvSpPr>
            <a:spLocks noChangeShapeType="1"/>
          </p:cNvSpPr>
          <p:nvPr/>
        </p:nvSpPr>
        <p:spPr bwMode="auto">
          <a:xfrm flipH="1">
            <a:off x="2555875" y="3573463"/>
            <a:ext cx="1511300" cy="1511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8199" name="Oval 19"/>
          <p:cNvSpPr>
            <a:spLocks noChangeArrowheads="1"/>
          </p:cNvSpPr>
          <p:nvPr/>
        </p:nvSpPr>
        <p:spPr bwMode="auto">
          <a:xfrm>
            <a:off x="5651500" y="1844675"/>
            <a:ext cx="1584325" cy="720725"/>
          </a:xfrm>
          <a:prstGeom prst="ellipse">
            <a:avLst/>
          </a:prstGeom>
          <a:solidFill>
            <a:srgbClr val="99FF99"/>
          </a:solidFill>
          <a:ln w="28575">
            <a:solidFill>
              <a:srgbClr val="E0188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200" b="1">
                <a:solidFill>
                  <a:srgbClr val="000000"/>
                </a:solidFill>
              </a:rPr>
              <a:t>MISIÓN Y VISIÓN</a:t>
            </a:r>
            <a:endParaRPr lang="es-ES" sz="1200" b="1">
              <a:solidFill>
                <a:srgbClr val="000000"/>
              </a:solidFill>
            </a:endParaRPr>
          </a:p>
        </p:txBody>
      </p:sp>
      <p:sp>
        <p:nvSpPr>
          <p:cNvPr id="8200" name="Oval 20"/>
          <p:cNvSpPr>
            <a:spLocks noChangeArrowheads="1"/>
          </p:cNvSpPr>
          <p:nvPr/>
        </p:nvSpPr>
        <p:spPr bwMode="auto">
          <a:xfrm>
            <a:off x="6227763" y="2636838"/>
            <a:ext cx="1584325" cy="647700"/>
          </a:xfrm>
          <a:prstGeom prst="ellipse">
            <a:avLst/>
          </a:prstGeom>
          <a:solidFill>
            <a:srgbClr val="99FF99"/>
          </a:solidFill>
          <a:ln w="28575">
            <a:solidFill>
              <a:srgbClr val="E0188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200" b="1">
                <a:solidFill>
                  <a:srgbClr val="000000"/>
                </a:solidFill>
              </a:rPr>
              <a:t>COMPROMISO</a:t>
            </a:r>
            <a:endParaRPr lang="es-ES" sz="1200" b="1">
              <a:solidFill>
                <a:srgbClr val="000000"/>
              </a:solidFill>
            </a:endParaRPr>
          </a:p>
        </p:txBody>
      </p:sp>
      <p:sp>
        <p:nvSpPr>
          <p:cNvPr id="8201" name="Oval 21"/>
          <p:cNvSpPr>
            <a:spLocks noChangeArrowheads="1"/>
          </p:cNvSpPr>
          <p:nvPr/>
        </p:nvSpPr>
        <p:spPr bwMode="auto">
          <a:xfrm>
            <a:off x="6804025" y="3357563"/>
            <a:ext cx="1512888" cy="647700"/>
          </a:xfrm>
          <a:prstGeom prst="ellipse">
            <a:avLst/>
          </a:prstGeom>
          <a:solidFill>
            <a:srgbClr val="99FF99"/>
          </a:solidFill>
          <a:ln w="28575">
            <a:solidFill>
              <a:srgbClr val="E0188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200" b="1">
                <a:solidFill>
                  <a:srgbClr val="000000"/>
                </a:solidFill>
              </a:rPr>
              <a:t>PUNTO DE PARTIDA</a:t>
            </a:r>
            <a:endParaRPr lang="es-ES" sz="1200" b="1">
              <a:solidFill>
                <a:srgbClr val="000000"/>
              </a:solidFill>
            </a:endParaRPr>
          </a:p>
        </p:txBody>
      </p:sp>
      <p:sp>
        <p:nvSpPr>
          <p:cNvPr id="8202" name="Oval 22"/>
          <p:cNvSpPr>
            <a:spLocks noChangeArrowheads="1"/>
          </p:cNvSpPr>
          <p:nvPr/>
        </p:nvSpPr>
        <p:spPr bwMode="auto">
          <a:xfrm>
            <a:off x="7451725" y="4149725"/>
            <a:ext cx="1512888" cy="647700"/>
          </a:xfrm>
          <a:prstGeom prst="ellipse">
            <a:avLst/>
          </a:prstGeom>
          <a:solidFill>
            <a:srgbClr val="99FF99"/>
          </a:solidFill>
          <a:ln w="28575">
            <a:solidFill>
              <a:srgbClr val="E0188A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200" b="1">
                <a:solidFill>
                  <a:srgbClr val="000000"/>
                </a:solidFill>
              </a:rPr>
              <a:t>PLAN DE ACCIÓN</a:t>
            </a:r>
            <a:endParaRPr lang="es-ES" sz="1200" b="1">
              <a:solidFill>
                <a:srgbClr val="000000"/>
              </a:solidFill>
            </a:endParaRPr>
          </a:p>
        </p:txBody>
      </p:sp>
      <p:sp>
        <p:nvSpPr>
          <p:cNvPr id="8203" name="Line 23"/>
          <p:cNvSpPr>
            <a:spLocks noChangeShapeType="1"/>
          </p:cNvSpPr>
          <p:nvPr/>
        </p:nvSpPr>
        <p:spPr bwMode="auto">
          <a:xfrm flipV="1">
            <a:off x="5651500" y="2492375"/>
            <a:ext cx="288925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8204" name="Line 24"/>
          <p:cNvSpPr>
            <a:spLocks noChangeShapeType="1"/>
          </p:cNvSpPr>
          <p:nvPr/>
        </p:nvSpPr>
        <p:spPr bwMode="auto">
          <a:xfrm>
            <a:off x="5651500" y="2852738"/>
            <a:ext cx="576263" cy="144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8205" name="Line 25"/>
          <p:cNvSpPr>
            <a:spLocks noChangeShapeType="1"/>
          </p:cNvSpPr>
          <p:nvPr/>
        </p:nvSpPr>
        <p:spPr bwMode="auto">
          <a:xfrm>
            <a:off x="5651500" y="2852738"/>
            <a:ext cx="1081088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8206" name="Line 26"/>
          <p:cNvSpPr>
            <a:spLocks noChangeShapeType="1"/>
          </p:cNvSpPr>
          <p:nvPr/>
        </p:nvSpPr>
        <p:spPr bwMode="auto">
          <a:xfrm>
            <a:off x="5651500" y="2852738"/>
            <a:ext cx="1800225" cy="1655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MX"/>
          </a:p>
        </p:txBody>
      </p:sp>
      <p:sp>
        <p:nvSpPr>
          <p:cNvPr id="8207" name="Text Box 27"/>
          <p:cNvSpPr txBox="1">
            <a:spLocks noChangeArrowheads="1"/>
          </p:cNvSpPr>
          <p:nvPr/>
        </p:nvSpPr>
        <p:spPr bwMode="auto">
          <a:xfrm>
            <a:off x="3276600" y="6216650"/>
            <a:ext cx="3600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dirty="0"/>
              <a:t>MEDIO PARA ALCANZAR LOS RESULTADOS ESPERADOS</a:t>
            </a:r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animBg="1"/>
      <p:bldP spid="8196" grpId="0" animBg="1"/>
      <p:bldP spid="8197" grpId="0" animBg="1"/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971550" y="620713"/>
            <a:ext cx="7200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dirty="0"/>
              <a:t>PASOS DE LA ARH</a:t>
            </a:r>
            <a:endParaRPr lang="es-ES" dirty="0"/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827088" y="1557338"/>
            <a:ext cx="3816350" cy="719137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300" b="1"/>
              <a:t>ALCANCE DE LOS OBJETIVOS</a:t>
            </a:r>
          </a:p>
          <a:p>
            <a:pPr algn="ctr"/>
            <a:r>
              <a:rPr lang="es-MX" sz="1300" b="1"/>
              <a:t>ORGANIZACIONALES</a:t>
            </a:r>
            <a:endParaRPr lang="es-ES" sz="1300" b="1"/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1908175" y="2565400"/>
            <a:ext cx="3959225" cy="719138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300" b="1"/>
              <a:t>DEFINIR CARACTERÍSTICAS Y Nº DE</a:t>
            </a:r>
          </a:p>
          <a:p>
            <a:pPr algn="ctr"/>
            <a:r>
              <a:rPr lang="es-MX" sz="1300" b="1"/>
              <a:t> COLABORADORES </a:t>
            </a:r>
          </a:p>
          <a:p>
            <a:pPr algn="ctr"/>
            <a:r>
              <a:rPr lang="es-MX" sz="1300" b="1"/>
              <a:t>PARA EL LOGRO DE OBJETIVOS</a:t>
            </a:r>
            <a:endParaRPr lang="es-ES" sz="1300" b="1"/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3203575" y="3573463"/>
            <a:ext cx="4032250" cy="719137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300" b="1" dirty="0"/>
              <a:t>DETERMINACIÇON DE NECESIDADES </a:t>
            </a:r>
          </a:p>
          <a:p>
            <a:pPr algn="ctr"/>
            <a:r>
              <a:rPr lang="es-MX" sz="1300" b="1" dirty="0"/>
              <a:t>ADICIONALES DE RH</a:t>
            </a:r>
          </a:p>
          <a:p>
            <a:pPr algn="ctr"/>
            <a:r>
              <a:rPr lang="es-MX" sz="1300" b="1" dirty="0"/>
              <a:t>A LOS YA EXISTENTES</a:t>
            </a:r>
            <a:endParaRPr lang="es-ES" sz="1300" b="1" dirty="0"/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4427538" y="4581525"/>
            <a:ext cx="4032250" cy="719138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 sz="1300" b="1" dirty="0"/>
              <a:t>DESARROLLO DE PLANES DE ACCIÓN </a:t>
            </a:r>
          </a:p>
          <a:p>
            <a:pPr algn="ctr"/>
            <a:r>
              <a:rPr lang="es-MX" sz="1300" b="1" dirty="0"/>
              <a:t>EN RELACIÓN AL RH</a:t>
            </a:r>
            <a:endParaRPr lang="es-ES" sz="1300" b="1" dirty="0"/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5076825" y="1628775"/>
            <a:ext cx="576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600" b="1" dirty="0">
                <a:solidFill>
                  <a:srgbClr val="0000FF"/>
                </a:solidFill>
              </a:rPr>
              <a:t>1</a:t>
            </a:r>
            <a:endParaRPr lang="es-ES" sz="3600" b="1" dirty="0">
              <a:solidFill>
                <a:srgbClr val="0000FF"/>
              </a:solidFill>
            </a:endParaRP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827088" y="2708275"/>
            <a:ext cx="5762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600" b="1" dirty="0">
                <a:solidFill>
                  <a:srgbClr val="0000FF"/>
                </a:solidFill>
              </a:rPr>
              <a:t>2</a:t>
            </a:r>
            <a:endParaRPr lang="es-ES" sz="3600" b="1" dirty="0">
              <a:solidFill>
                <a:srgbClr val="0000FF"/>
              </a:solidFill>
            </a:endParaRPr>
          </a:p>
        </p:txBody>
      </p:sp>
      <p:sp>
        <p:nvSpPr>
          <p:cNvPr id="10249" name="Text Box 12"/>
          <p:cNvSpPr txBox="1">
            <a:spLocks noChangeArrowheads="1"/>
          </p:cNvSpPr>
          <p:nvPr/>
        </p:nvSpPr>
        <p:spPr bwMode="auto">
          <a:xfrm>
            <a:off x="7667625" y="3644900"/>
            <a:ext cx="5762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600" b="1" dirty="0">
                <a:solidFill>
                  <a:srgbClr val="0000FF"/>
                </a:solidFill>
              </a:rPr>
              <a:t>3</a:t>
            </a:r>
            <a:endParaRPr lang="es-ES" sz="3600" b="1" dirty="0">
              <a:solidFill>
                <a:srgbClr val="0000FF"/>
              </a:solidFill>
            </a:endParaRPr>
          </a:p>
        </p:txBody>
      </p:sp>
      <p:sp>
        <p:nvSpPr>
          <p:cNvPr id="10250" name="Text Box 13"/>
          <p:cNvSpPr txBox="1">
            <a:spLocks noChangeArrowheads="1"/>
          </p:cNvSpPr>
          <p:nvPr/>
        </p:nvSpPr>
        <p:spPr bwMode="auto">
          <a:xfrm>
            <a:off x="3348038" y="4652963"/>
            <a:ext cx="5762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3600" b="1" dirty="0">
                <a:solidFill>
                  <a:srgbClr val="0000FF"/>
                </a:solidFill>
              </a:rPr>
              <a:t>4</a:t>
            </a:r>
            <a:endParaRPr lang="es-ES" sz="3600" b="1" dirty="0">
              <a:solidFill>
                <a:srgbClr val="0000FF"/>
              </a:solidFill>
            </a:endParaRPr>
          </a:p>
        </p:txBody>
      </p:sp>
      <p:sp>
        <p:nvSpPr>
          <p:cNvPr id="10251" name="AutoShape 14"/>
          <p:cNvSpPr>
            <a:spLocks noChangeArrowheads="1"/>
          </p:cNvSpPr>
          <p:nvPr/>
        </p:nvSpPr>
        <p:spPr bwMode="auto">
          <a:xfrm>
            <a:off x="3851275" y="4724400"/>
            <a:ext cx="504825" cy="57626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52" name="AutoShape 15"/>
          <p:cNvSpPr>
            <a:spLocks noChangeArrowheads="1"/>
          </p:cNvSpPr>
          <p:nvPr/>
        </p:nvSpPr>
        <p:spPr bwMode="auto">
          <a:xfrm>
            <a:off x="1331913" y="2781300"/>
            <a:ext cx="504825" cy="5048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53" name="AutoShape 16"/>
          <p:cNvSpPr>
            <a:spLocks noChangeArrowheads="1"/>
          </p:cNvSpPr>
          <p:nvPr/>
        </p:nvSpPr>
        <p:spPr bwMode="auto">
          <a:xfrm>
            <a:off x="7308850" y="3789363"/>
            <a:ext cx="431800" cy="503237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0254" name="AutoShape 17"/>
          <p:cNvSpPr>
            <a:spLocks noChangeArrowheads="1"/>
          </p:cNvSpPr>
          <p:nvPr/>
        </p:nvSpPr>
        <p:spPr bwMode="auto">
          <a:xfrm>
            <a:off x="4714875" y="1714500"/>
            <a:ext cx="431800" cy="503238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animBg="1"/>
      <p:bldP spid="10244" grpId="0" animBg="1"/>
      <p:bldP spid="10245" grpId="0" animBg="1"/>
      <p:bldP spid="10246" grpId="0" animBg="1"/>
      <p:bldP spid="10247" grpId="0"/>
      <p:bldP spid="10248" grpId="0"/>
      <p:bldP spid="10249" grpId="0"/>
      <p:bldP spid="10250" grpId="0"/>
      <p:bldP spid="10251" grpId="0" animBg="1"/>
      <p:bldP spid="10252" grpId="0" animBg="1"/>
      <p:bldP spid="10253" grpId="0" animBg="1"/>
      <p:bldP spid="102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042988" y="692150"/>
            <a:ext cx="7129462" cy="461963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400" b="1" dirty="0"/>
              <a:t>ANÁLISIS DE LA RAZÓN</a:t>
            </a:r>
            <a:endParaRPr lang="es-ES" sz="2400" b="1" dirty="0"/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755650" y="1844675"/>
            <a:ext cx="2016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dirty="0"/>
              <a:t>PRONOSTICAR:</a:t>
            </a:r>
            <a:endParaRPr lang="es-ES" dirty="0"/>
          </a:p>
        </p:txBody>
      </p:sp>
      <p:sp>
        <p:nvSpPr>
          <p:cNvPr id="13316" name="Oval 6"/>
          <p:cNvSpPr>
            <a:spLocks noChangeArrowheads="1"/>
          </p:cNvSpPr>
          <p:nvPr/>
        </p:nvSpPr>
        <p:spPr bwMode="auto">
          <a:xfrm>
            <a:off x="2195513" y="2997200"/>
            <a:ext cx="2160587" cy="1296988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 dirty="0"/>
              <a:t>VOLUMEN DE</a:t>
            </a:r>
          </a:p>
          <a:p>
            <a:pPr algn="ctr"/>
            <a:r>
              <a:rPr lang="es-MX" dirty="0"/>
              <a:t> VENTAS ACTUAL</a:t>
            </a:r>
          </a:p>
          <a:p>
            <a:pPr algn="ctr"/>
            <a:r>
              <a:rPr lang="es-MX" dirty="0"/>
              <a:t>250,000</a:t>
            </a:r>
            <a:endParaRPr lang="es-ES" dirty="0"/>
          </a:p>
        </p:txBody>
      </p:sp>
      <p:sp>
        <p:nvSpPr>
          <p:cNvPr id="13317" name="Oval 7"/>
          <p:cNvSpPr>
            <a:spLocks noChangeArrowheads="1"/>
          </p:cNvSpPr>
          <p:nvPr/>
        </p:nvSpPr>
        <p:spPr bwMode="auto">
          <a:xfrm>
            <a:off x="5148263" y="2997200"/>
            <a:ext cx="2232025" cy="12954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/>
              <a:t>COLABORADORES </a:t>
            </a:r>
          </a:p>
          <a:p>
            <a:pPr algn="ctr"/>
            <a:r>
              <a:rPr lang="es-MX"/>
              <a:t>NECESARIOS</a:t>
            </a:r>
            <a:endParaRPr lang="es-ES"/>
          </a:p>
          <a:p>
            <a:pPr algn="ctr"/>
            <a:r>
              <a:rPr lang="es-MX"/>
              <a:t>100</a:t>
            </a:r>
            <a:endParaRPr lang="es-ES"/>
          </a:p>
        </p:txBody>
      </p:sp>
      <p:sp>
        <p:nvSpPr>
          <p:cNvPr id="13318" name="AutoShape 8" descr="Vaquero"/>
          <p:cNvSpPr>
            <a:spLocks noChangeArrowheads="1"/>
          </p:cNvSpPr>
          <p:nvPr/>
        </p:nvSpPr>
        <p:spPr bwMode="auto">
          <a:xfrm>
            <a:off x="3203575" y="1773238"/>
            <a:ext cx="3457575" cy="1152525"/>
          </a:xfrm>
          <a:prstGeom prst="curvedDownArrow">
            <a:avLst>
              <a:gd name="adj1" fmla="val 60000"/>
              <a:gd name="adj2" fmla="val 120000"/>
              <a:gd name="adj3" fmla="val 33333"/>
            </a:avLst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3319" name="Oval 11"/>
          <p:cNvSpPr>
            <a:spLocks noChangeArrowheads="1"/>
          </p:cNvSpPr>
          <p:nvPr/>
        </p:nvSpPr>
        <p:spPr bwMode="auto">
          <a:xfrm>
            <a:off x="2555875" y="5300663"/>
            <a:ext cx="4679950" cy="1366837"/>
          </a:xfrm>
          <a:prstGeom prst="ellipse">
            <a:avLst/>
          </a:prstGeom>
          <a:solidFill>
            <a:srgbClr val="339966"/>
          </a:solidFill>
          <a:ln w="57150">
            <a:solidFill>
              <a:srgbClr val="66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MX"/>
              <a:t>OBJETIVO ESRATÉGICO DE VENTAS</a:t>
            </a:r>
          </a:p>
          <a:p>
            <a:pPr algn="ctr"/>
            <a:r>
              <a:rPr lang="es-MX"/>
              <a:t>1,000,000 ANUAL</a:t>
            </a:r>
            <a:endParaRPr lang="es-ES"/>
          </a:p>
        </p:txBody>
      </p:sp>
      <p:sp>
        <p:nvSpPr>
          <p:cNvPr id="13320" name="Text Box 12"/>
          <p:cNvSpPr txBox="1">
            <a:spLocks noChangeArrowheads="1"/>
          </p:cNvSpPr>
          <p:nvPr/>
        </p:nvSpPr>
        <p:spPr bwMode="auto">
          <a:xfrm>
            <a:off x="4500563" y="3429000"/>
            <a:ext cx="504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/>
              <a:t>VS</a:t>
            </a:r>
            <a:endParaRPr lang="es-ES"/>
          </a:p>
        </p:txBody>
      </p:sp>
      <p:sp>
        <p:nvSpPr>
          <p:cNvPr id="13321" name="AutoShape 13" descr="Nogal"/>
          <p:cNvSpPr>
            <a:spLocks noChangeArrowheads="1"/>
          </p:cNvSpPr>
          <p:nvPr/>
        </p:nvSpPr>
        <p:spPr bwMode="auto">
          <a:xfrm>
            <a:off x="3708400" y="4437063"/>
            <a:ext cx="2087563" cy="792162"/>
          </a:xfrm>
          <a:prstGeom prst="downArrowCallout">
            <a:avLst>
              <a:gd name="adj1" fmla="val 65882"/>
              <a:gd name="adj2" fmla="val 65882"/>
              <a:gd name="adj3" fmla="val 16667"/>
              <a:gd name="adj4" fmla="val 66667"/>
            </a:avLst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/>
              <a:t>BASADO EN EL </a:t>
            </a:r>
            <a:endParaRPr lang="es-ES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6983413" y="4292600"/>
            <a:ext cx="2160587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u="sng" dirty="0"/>
              <a:t>100 X 1,000,000</a:t>
            </a:r>
          </a:p>
          <a:p>
            <a:pPr algn="ctr">
              <a:spcBef>
                <a:spcPct val="50000"/>
              </a:spcBef>
            </a:pPr>
            <a:r>
              <a:rPr lang="es-MX" dirty="0"/>
              <a:t>250,000</a:t>
            </a:r>
          </a:p>
          <a:p>
            <a:pPr algn="ctr">
              <a:spcBef>
                <a:spcPct val="50000"/>
              </a:spcBef>
            </a:pPr>
            <a:r>
              <a:rPr lang="es-MX" dirty="0"/>
              <a:t>= 400</a:t>
            </a:r>
            <a:endParaRPr lang="es-ES" dirty="0"/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179388" y="4365625"/>
            <a:ext cx="331311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5000"/>
              </a:lnSpc>
              <a:spcBef>
                <a:spcPct val="50000"/>
              </a:spcBef>
            </a:pPr>
            <a:r>
              <a:rPr lang="es-MX" dirty="0" err="1"/>
              <a:t>Colab</a:t>
            </a:r>
            <a:r>
              <a:rPr lang="es-MX" dirty="0"/>
              <a:t> actual X </a:t>
            </a:r>
            <a:r>
              <a:rPr lang="es-MX" dirty="0" err="1"/>
              <a:t>Obj</a:t>
            </a:r>
            <a:r>
              <a:rPr lang="es-MX" dirty="0"/>
              <a:t> </a:t>
            </a:r>
            <a:r>
              <a:rPr lang="es-MX" dirty="0" err="1"/>
              <a:t>Estrategico</a:t>
            </a:r>
            <a:endParaRPr lang="es-MX" dirty="0"/>
          </a:p>
          <a:p>
            <a:pPr algn="ctr">
              <a:lnSpc>
                <a:spcPct val="55000"/>
              </a:lnSpc>
              <a:spcBef>
                <a:spcPct val="50000"/>
              </a:spcBef>
            </a:pPr>
            <a:r>
              <a:rPr lang="es-MX" dirty="0"/>
              <a:t>______________________</a:t>
            </a:r>
          </a:p>
          <a:p>
            <a:pPr algn="ctr">
              <a:spcBef>
                <a:spcPct val="50000"/>
              </a:spcBef>
            </a:pPr>
            <a:r>
              <a:rPr lang="es-MX" dirty="0"/>
              <a:t>Volumen de ventas actual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/>
      <p:bldP spid="13316" grpId="0" animBg="1"/>
      <p:bldP spid="13317" grpId="0" animBg="1"/>
      <p:bldP spid="13318" grpId="0" animBg="1"/>
      <p:bldP spid="13319" grpId="0" animBg="1"/>
      <p:bldP spid="13320" grpId="0"/>
      <p:bldP spid="13321" grpId="0" animBg="1"/>
      <p:bldP spid="13323" grpId="0"/>
      <p:bldP spid="133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CuadroTexto"/>
          <p:cNvSpPr txBox="1">
            <a:spLocks noChangeArrowheads="1"/>
          </p:cNvSpPr>
          <p:nvPr/>
        </p:nvSpPr>
        <p:spPr bwMode="auto">
          <a:xfrm>
            <a:off x="-1000125" y="357188"/>
            <a:ext cx="80724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400" b="1" dirty="0"/>
              <a:t>RECLUTAMIENTO DE PERSONAL</a:t>
            </a:r>
          </a:p>
        </p:txBody>
      </p:sp>
      <p:sp>
        <p:nvSpPr>
          <p:cNvPr id="19459" name="2 CuadroTexto"/>
          <p:cNvSpPr txBox="1">
            <a:spLocks noChangeArrowheads="1"/>
          </p:cNvSpPr>
          <p:nvPr/>
        </p:nvSpPr>
        <p:spPr bwMode="auto">
          <a:xfrm>
            <a:off x="428625" y="3857625"/>
            <a:ext cx="8715375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b="1" dirty="0"/>
              <a:t>Definición</a:t>
            </a:r>
          </a:p>
          <a:p>
            <a:endParaRPr lang="es-MX" dirty="0"/>
          </a:p>
          <a:p>
            <a:r>
              <a:rPr lang="es-MX" sz="2000" dirty="0"/>
              <a:t>“Búsqueda y atracción de un conjunto  de personas entre las que puedan elegirse candidatos cualificados para los puestos ofertados” </a:t>
            </a:r>
            <a:r>
              <a:rPr lang="es-MX" sz="2000" dirty="0" err="1"/>
              <a:t>Byars</a:t>
            </a:r>
            <a:r>
              <a:rPr lang="es-MX" sz="2000" dirty="0"/>
              <a:t> y </a:t>
            </a:r>
            <a:r>
              <a:rPr lang="es-MX" sz="2000" dirty="0" err="1"/>
              <a:t>Rue</a:t>
            </a:r>
            <a:endParaRPr lang="es-MX" sz="2000" dirty="0"/>
          </a:p>
          <a:p>
            <a:endParaRPr lang="es-MX" sz="2000" dirty="0"/>
          </a:p>
          <a:p>
            <a:r>
              <a:rPr lang="es-MX" sz="2000" dirty="0"/>
              <a:t>“Sistema de información mediante el cual la organización divulga y ofrece al mercado oportunidades de empleo que pretende llenar” </a:t>
            </a:r>
            <a:r>
              <a:rPr lang="es-MX" sz="2000" dirty="0" err="1"/>
              <a:t>Chiavenato</a:t>
            </a:r>
            <a:endParaRPr lang="es-MX" sz="2000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5" y="1214422"/>
            <a:ext cx="2993913" cy="2448000"/>
          </a:xfrm>
          <a:prstGeom prst="cloud">
            <a:avLst/>
          </a:prstGeom>
          <a:solidFill>
            <a:srgbClr val="FFFFFF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0" dist="50800" dir="5400000" sy="-100000" algn="bl" rotWithShape="0"/>
          </a:effectLst>
        </p:spPr>
      </p:pic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285729"/>
            <a:ext cx="3357555" cy="4031884"/>
          </a:xfrm>
          <a:prstGeom prst="cube">
            <a:avLst/>
          </a:prstGeom>
          <a:solidFill>
            <a:srgbClr val="FFFFFF"/>
          </a:solidFill>
          <a:ln w="9525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495425" y="141922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483" name="2 CuadroTexto"/>
          <p:cNvSpPr txBox="1">
            <a:spLocks noChangeArrowheads="1"/>
          </p:cNvSpPr>
          <p:nvPr/>
        </p:nvSpPr>
        <p:spPr bwMode="auto">
          <a:xfrm>
            <a:off x="1285875" y="428625"/>
            <a:ext cx="5857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2400" b="1" dirty="0"/>
              <a:t>PROCESO DE RECLUTAMIENTO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1979613" y="1773238"/>
            <a:ext cx="647700" cy="9350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800" b="1" dirty="0">
                <a:solidFill>
                  <a:srgbClr val="000000"/>
                </a:solidFill>
              </a:rPr>
              <a:t>1</a:t>
            </a:r>
            <a:endParaRPr lang="es-ES" sz="2800" b="1" dirty="0">
              <a:solidFill>
                <a:srgbClr val="000000"/>
              </a:solidFill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500563" y="4149725"/>
            <a:ext cx="647700" cy="9350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800" b="1">
                <a:solidFill>
                  <a:srgbClr val="000000"/>
                </a:solidFill>
              </a:rPr>
              <a:t>2</a:t>
            </a:r>
            <a:endParaRPr lang="es-ES" sz="2800" b="1">
              <a:solidFill>
                <a:srgbClr val="000000"/>
              </a:solidFill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6659563" y="1773238"/>
            <a:ext cx="647700" cy="9350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800" b="1">
                <a:solidFill>
                  <a:srgbClr val="000000"/>
                </a:solidFill>
              </a:rPr>
              <a:t>3</a:t>
            </a:r>
            <a:endParaRPr lang="es-ES" sz="28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424 -0.39801 C 0.42674 -0.40634 0.39011 -0.41166 0.35226 -0.41582 C 0.24896 -0.41443 0.14896 -0.40865 0.04636 -0.40195 C 0.03143 -0.39108 0.03021 -0.39154 0.01806 -0.37813 C 0.01041 -0.3698 0.00434 -0.35847 -0.00435 -0.35222 C -0.00886 -0.34899 -0.01372 -0.34621 -0.01789 -0.34228 C -0.0257 -0.33488 -0.03473 -0.32887 -0.04029 -0.31846 C -0.04566 -0.30851 -0.04253 -0.31221 -0.04913 -0.30643 C -0.05122 -0.3025 -0.05312 -0.29857 -0.05522 -0.29464 C -0.05659 -0.29186 -0.05955 -0.28654 -0.05955 -0.28654 C -0.06372 -0.27082 -0.05764 -0.29024 -0.06562 -0.2766 C -0.06666 -0.27498 -0.06633 -0.27244 -0.06701 -0.27059 C -0.0684 -0.26689 -0.071 -0.26365 -0.07309 -0.26064 C -0.0797 -0.23867 -0.07275 -0.25324 -0.10435 -0.24677 C -0.12171 -0.24307 -0.14098 -0.23196 -0.1566 -0.22133 C -0.20157 -0.18964 -0.25487 -0.15727 -0.28351 -0.09783 C -0.29567 -0.07262 -0.29983 -0.05042 -0.30591 -0.0222 C -0.30487 0.00092 -0.30487 0.02428 -0.30296 0.04741 C -0.30105 0.07192 -0.29185 0.09366 -0.28351 0.11494 C -0.26529 0.16096 -0.25053 0.18362 -0.21928 0.21253 C -0.2106 0.22063 -0.19185 0.22109 -0.18195 0.22248 C -0.1316 0.22016 -0.08159 0.21669 -0.03126 0.21438 C 2.77778E-6 0.21045 0.03143 0.20999 0.06268 0.20837 C 0.09462 0.19588 0.12205 0.17784 0.15209 0.15865 C 0.16771 0.1487 0.18681 0.15125 0.20313 0.14292 C 0.21597 0.13621 0.24184 0.12303 0.24184 0.12303 C 0.25122 0.11286 0.25417 0.10962 0.25538 0.0932 C 0.2566 0.07793 0.25834 0.04741 0.25834 0.04741 C 0.2566 0.00717 0.2599 -0.03677 0.24931 -0.07586 C 0.23629 -0.12419 0.21233 -0.16235 0.18941 -0.20306 C 0.18021 -0.21994 0.16615 -0.23196 0.1566 -0.24885 C 0.12952 -0.29811 0.07136 -0.34922 0.02847 -0.37003 C 0.00937 -0.37928 -0.01129 -0.37859 -0.03126 -0.38206 C -0.04375 -0.37998 -0.05625 -0.37951 -0.06858 -0.37604 C -0.07414 -0.37443 -0.08004 -0.36009 -0.08195 -0.3543 C -0.09114 -0.32748 -0.09515 -0.29973 -0.09845 -0.27059 C -0.09792 -0.22225 -0.0981 -0.17392 -0.09688 -0.12558 C -0.09584 -0.08673 -0.08542 -0.04764 -0.06701 -0.01827 C -0.05799 -0.0037 -0.04983 0.01341 -0.03733 0.02359 C -0.03265 0.02752 -0.02709 0.0296 -0.0224 0.03353 C -0.01546 0.03908 -0.00765 0.04602 2.77778E-6 0.04949 C 0.01405 0.05573 0.03177 0.05758 0.04636 0.06128 C 0.05886 0.06059 0.07136 0.06151 0.08368 0.05943 C 0.08681 0.05897 0.09931 0.04741 0.10156 0.04533 C 0.11545 0.03052 0.12292 0.01202 0.12691 -0.01041 C 0.12622 -0.02868 0.12674 -0.04741 0.12535 -0.06591 C 0.12431 -0.08233 0.09861 -0.10662 0.0882 -0.11171 C 0.07726 -0.11101 0.06615 -0.11171 0.05538 -0.10962 C 0.05226 -0.10893 0.04253 -0.09783 0.04045 -0.09575 C 0.02013 -0.07632 0.01198 -0.05366 0.00313 -0.02406 C 0.00209 -0.01619 2.77778E-6 -0.00023 2.77778E-6 -0.00023 " pathEditMode="relative" ptsTypes="ffffffffffffffffffffffffffffffffffffffffffffffffffA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0483" grpId="0"/>
      <p:bldP spid="20485" grpId="0" animBg="1"/>
      <p:bldP spid="20486" grpId="0" animBg="1"/>
      <p:bldP spid="204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1844824"/>
            <a:ext cx="792556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6000" b="1" dirty="0" smtClean="0">
                <a:latin typeface="Segoe Script" pitchFamily="34" charset="0"/>
                <a:cs typeface="Arabic Typesetting" pitchFamily="66" charset="-78"/>
              </a:rPr>
              <a:t>GRACIAS POR SU </a:t>
            </a:r>
            <a:endParaRPr lang="es-MX" sz="6000" b="1" dirty="0" smtClean="0">
              <a:latin typeface="Segoe Script" pitchFamily="34" charset="0"/>
              <a:cs typeface="Arabic Typesetting" pitchFamily="66" charset="-78"/>
            </a:endParaRPr>
          </a:p>
          <a:p>
            <a:pPr algn="ctr">
              <a:defRPr/>
            </a:pPr>
            <a:r>
              <a:rPr lang="es-MX" sz="6000" b="1" dirty="0" smtClean="0">
                <a:latin typeface="Segoe Script" pitchFamily="34" charset="0"/>
                <a:cs typeface="Arabic Typesetting" pitchFamily="66" charset="-78"/>
              </a:rPr>
              <a:t>ATENCION</a:t>
            </a:r>
            <a:endParaRPr lang="es-MX" sz="6000" b="1" dirty="0">
              <a:latin typeface="Segoe Script" pitchFamily="34" charset="0"/>
              <a:cs typeface="Arabic Typesetting" pitchFamily="66" charset="-78"/>
            </a:endParaRPr>
          </a:p>
        </p:txBody>
      </p:sp>
    </p:spTree>
  </p:cSld>
  <p:clrMapOvr>
    <a:masterClrMapping/>
  </p:clrMapOvr>
  <p:transition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59  L 0.108 0.08259  L 0.072 0.16651  L 0.108 0.2491  L 0.036 0.2491  L 0 0.33302  L -0.036 0.2491  L -0.108 0.2491  L -0.072 0.16651  L -0.108 0.08259  L -0.036 0.08259  L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2708</TotalTime>
  <Words>271</Words>
  <Application>Microsoft Office PowerPoint</Application>
  <PresentationFormat>Presentación en pantalla (4:3)</PresentationFormat>
  <Paragraphs>88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Balance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Elementos polar  vive</dc:title>
  <dc:creator>Yesica R Carrasco L</dc:creator>
  <cp:lastModifiedBy>Yesica R Carrasco L</cp:lastModifiedBy>
  <cp:revision>188</cp:revision>
  <dcterms:created xsi:type="dcterms:W3CDTF">2009-09-21T03:23:39Z</dcterms:created>
  <dcterms:modified xsi:type="dcterms:W3CDTF">2011-01-19T03:06:33Z</dcterms:modified>
</cp:coreProperties>
</file>