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94EE-8039-48B7-9078-FCA9AADC8189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899-0499-44F6-80E5-76CFD187E5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94EE-8039-48B7-9078-FCA9AADC8189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899-0499-44F6-80E5-76CFD187E5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94EE-8039-48B7-9078-FCA9AADC8189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899-0499-44F6-80E5-76CFD187E5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94EE-8039-48B7-9078-FCA9AADC8189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899-0499-44F6-80E5-76CFD187E5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94EE-8039-48B7-9078-FCA9AADC8189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899-0499-44F6-80E5-76CFD187E5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94EE-8039-48B7-9078-FCA9AADC8189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899-0499-44F6-80E5-76CFD187E5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94EE-8039-48B7-9078-FCA9AADC8189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899-0499-44F6-80E5-76CFD187E5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94EE-8039-48B7-9078-FCA9AADC8189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899-0499-44F6-80E5-76CFD187E5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94EE-8039-48B7-9078-FCA9AADC8189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899-0499-44F6-80E5-76CFD187E5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94EE-8039-48B7-9078-FCA9AADC8189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899-0499-44F6-80E5-76CFD187E5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94EE-8039-48B7-9078-FCA9AADC8189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70899-0499-44F6-80E5-76CFD187E52A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7194EE-8039-48B7-9078-FCA9AADC8189}" type="datetimeFigureOut">
              <a:rPr lang="es-AR" smtClean="0"/>
              <a:t>18/10/2006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70899-0499-44F6-80E5-76CFD187E52A}" type="slidenum">
              <a:rPr lang="es-AR" smtClean="0"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42910" y="357166"/>
            <a:ext cx="78602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effectLst/>
              </a:rPr>
              <a:t>Patrones de Manipulación </a:t>
            </a:r>
            <a:endParaRPr lang="es-ES" sz="5400" b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6" name="5 Imagen" descr="Dibujo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290" y="1785926"/>
            <a:ext cx="6667500" cy="46482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Dibujo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37" y="1247775"/>
            <a:ext cx="6410325" cy="43624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Dibujoss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75564">
            <a:off x="214282" y="1357298"/>
            <a:ext cx="8368031" cy="45720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3</Words>
  <Application>Microsoft Office PowerPoint</Application>
  <PresentationFormat>Presentación en pantalla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Colossus User</dc:creator>
  <cp:lastModifiedBy>Colossus User</cp:lastModifiedBy>
  <cp:revision>2</cp:revision>
  <dcterms:created xsi:type="dcterms:W3CDTF">2006-10-18T06:36:36Z</dcterms:created>
  <dcterms:modified xsi:type="dcterms:W3CDTF">2006-10-18T06:53:31Z</dcterms:modified>
</cp:coreProperties>
</file>