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6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B805-1051-4C18-8E82-B82F962A2076}" type="datetimeFigureOut">
              <a:rPr lang="es-ES" smtClean="0"/>
              <a:t>18/02/2009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94AF-DFC2-41BD-A6F4-64AB2733D37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epartamentoICGFE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274"/>
            <a:ext cx="6858000" cy="8687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Tomás</dc:creator>
  <cp:lastModifiedBy>Tomás</cp:lastModifiedBy>
  <cp:revision>1</cp:revision>
  <dcterms:created xsi:type="dcterms:W3CDTF">2009-02-18T20:07:23Z</dcterms:created>
  <dcterms:modified xsi:type="dcterms:W3CDTF">2009-02-18T20:13:56Z</dcterms:modified>
</cp:coreProperties>
</file>