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DFE6-8401-48B3-A25D-1C268C97CB82}" type="datetimeFigureOut">
              <a:rPr lang="es-PA" smtClean="0"/>
              <a:pPr/>
              <a:t>09/25/2009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3D4-FA42-479B-8C84-5608E9A13E4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DFE6-8401-48B3-A25D-1C268C97CB82}" type="datetimeFigureOut">
              <a:rPr lang="es-PA" smtClean="0"/>
              <a:pPr/>
              <a:t>09/25/2009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3D4-FA42-479B-8C84-5608E9A13E4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DFE6-8401-48B3-A25D-1C268C97CB82}" type="datetimeFigureOut">
              <a:rPr lang="es-PA" smtClean="0"/>
              <a:pPr/>
              <a:t>09/25/2009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3D4-FA42-479B-8C84-5608E9A13E4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DFE6-8401-48B3-A25D-1C268C97CB82}" type="datetimeFigureOut">
              <a:rPr lang="es-PA" smtClean="0"/>
              <a:pPr/>
              <a:t>09/25/2009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3D4-FA42-479B-8C84-5608E9A13E4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DFE6-8401-48B3-A25D-1C268C97CB82}" type="datetimeFigureOut">
              <a:rPr lang="es-PA" smtClean="0"/>
              <a:pPr/>
              <a:t>09/25/2009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3D4-FA42-479B-8C84-5608E9A13E4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DFE6-8401-48B3-A25D-1C268C97CB82}" type="datetimeFigureOut">
              <a:rPr lang="es-PA" smtClean="0"/>
              <a:pPr/>
              <a:t>09/25/2009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3D4-FA42-479B-8C84-5608E9A13E4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DFE6-8401-48B3-A25D-1C268C97CB82}" type="datetimeFigureOut">
              <a:rPr lang="es-PA" smtClean="0"/>
              <a:pPr/>
              <a:t>09/25/2009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3D4-FA42-479B-8C84-5608E9A13E4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DFE6-8401-48B3-A25D-1C268C97CB82}" type="datetimeFigureOut">
              <a:rPr lang="es-PA" smtClean="0"/>
              <a:pPr/>
              <a:t>09/25/2009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3D4-FA42-479B-8C84-5608E9A13E4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DFE6-8401-48B3-A25D-1C268C97CB82}" type="datetimeFigureOut">
              <a:rPr lang="es-PA" smtClean="0"/>
              <a:pPr/>
              <a:t>09/25/2009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3D4-FA42-479B-8C84-5608E9A13E4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DFE6-8401-48B3-A25D-1C268C97CB82}" type="datetimeFigureOut">
              <a:rPr lang="es-PA" smtClean="0"/>
              <a:pPr/>
              <a:t>09/25/2009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3D4-FA42-479B-8C84-5608E9A13E4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4DFE6-8401-48B3-A25D-1C268C97CB82}" type="datetimeFigureOut">
              <a:rPr lang="es-PA" smtClean="0"/>
              <a:pPr/>
              <a:t>09/25/2009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E3D4-FA42-479B-8C84-5608E9A13E4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4DFE6-8401-48B3-A25D-1C268C97CB82}" type="datetimeFigureOut">
              <a:rPr lang="es-PA" smtClean="0"/>
              <a:pPr/>
              <a:t>09/25/2009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FE3D4-FA42-479B-8C84-5608E9A13E40}" type="slidenum">
              <a:rPr lang="es-PA" smtClean="0"/>
              <a:pPr/>
              <a:t>‹Nº›</a:t>
            </a:fld>
            <a:endParaRPr lang="es-P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PA"/>
          </a:p>
        </p:txBody>
      </p:sp>
      <p:pic>
        <p:nvPicPr>
          <p:cNvPr id="4" name="Picture 2" descr="http://www.idesktopbackgrounds.com/wp-content/uploads/2009/02/border-backgroun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2" y="-24"/>
            <a:ext cx="9144032" cy="6858024"/>
          </a:xfrm>
          <a:prstGeom prst="rect">
            <a:avLst/>
          </a:prstGeom>
          <a:noFill/>
        </p:spPr>
      </p:pic>
      <p:sp>
        <p:nvSpPr>
          <p:cNvPr id="6" name="Rectangle 39"/>
          <p:cNvSpPr>
            <a:spLocks noChangeArrowheads="1"/>
          </p:cNvSpPr>
          <p:nvPr/>
        </p:nvSpPr>
        <p:spPr bwMode="auto">
          <a:xfrm>
            <a:off x="1000100" y="1785926"/>
            <a:ext cx="7143800" cy="2556727"/>
          </a:xfrm>
          <a:prstGeom prst="rect">
            <a:avLst/>
          </a:prstGeom>
          <a:noFill/>
          <a:ln>
            <a:noFill/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lIns="90000" tIns="46800" rIns="90000" bIns="4680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>
              <a:lnSpc>
                <a:spcPct val="100000"/>
              </a:lnSpc>
              <a:buClr>
                <a:srgbClr val="04617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>
                <a:solidFill>
                  <a:srgbClr val="FF0066"/>
                </a:solidFill>
              </a:rPr>
              <a:t>"</a:t>
            </a:r>
            <a:r>
              <a:rPr lang="en-GB" sz="3200" b="1" dirty="0">
                <a:solidFill>
                  <a:srgbClr val="FF0066"/>
                </a:solidFill>
              </a:rPr>
              <a:t>En la </a:t>
            </a:r>
            <a:r>
              <a:rPr lang="en-GB" sz="3200" b="1" dirty="0" err="1">
                <a:solidFill>
                  <a:srgbClr val="FF0066"/>
                </a:solidFill>
              </a:rPr>
              <a:t>pugna</a:t>
            </a:r>
            <a:r>
              <a:rPr lang="en-GB" sz="3200" b="1" dirty="0">
                <a:solidFill>
                  <a:srgbClr val="FF0066"/>
                </a:solidFill>
              </a:rPr>
              <a:t>  entre el arroyo y la </a:t>
            </a:r>
            <a:r>
              <a:rPr lang="en-GB" sz="3200" b="1" dirty="0" err="1">
                <a:solidFill>
                  <a:srgbClr val="FF0066"/>
                </a:solidFill>
              </a:rPr>
              <a:t>roca</a:t>
            </a:r>
            <a:r>
              <a:rPr lang="en-GB" sz="3200" b="1" dirty="0">
                <a:solidFill>
                  <a:srgbClr val="FF0066"/>
                </a:solidFill>
              </a:rPr>
              <a:t>, </a:t>
            </a:r>
          </a:p>
          <a:p>
            <a:pPr algn="ctr">
              <a:lnSpc>
                <a:spcPct val="100000"/>
              </a:lnSpc>
              <a:buClr>
                <a:srgbClr val="0000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 dirty="0" err="1">
                <a:solidFill>
                  <a:srgbClr val="FF0066"/>
                </a:solidFill>
              </a:rPr>
              <a:t>siempre</a:t>
            </a:r>
            <a:r>
              <a:rPr lang="en-GB" sz="3200" b="1" dirty="0">
                <a:solidFill>
                  <a:srgbClr val="FF0066"/>
                </a:solidFill>
              </a:rPr>
              <a:t> </a:t>
            </a:r>
            <a:r>
              <a:rPr lang="en-GB" sz="3200" b="1" dirty="0" err="1">
                <a:solidFill>
                  <a:srgbClr val="FF0066"/>
                </a:solidFill>
              </a:rPr>
              <a:t>triunfa</a:t>
            </a:r>
            <a:r>
              <a:rPr lang="en-GB" sz="3200" b="1" dirty="0">
                <a:solidFill>
                  <a:srgbClr val="FF0066"/>
                </a:solidFill>
              </a:rPr>
              <a:t> el arroyo...</a:t>
            </a:r>
          </a:p>
          <a:p>
            <a:pPr algn="ctr">
              <a:lnSpc>
                <a:spcPct val="100000"/>
              </a:lnSpc>
              <a:buClr>
                <a:srgbClr val="0000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 dirty="0">
                <a:solidFill>
                  <a:srgbClr val="FF0066"/>
                </a:solidFill>
              </a:rPr>
              <a:t>no </a:t>
            </a:r>
            <a:r>
              <a:rPr lang="en-GB" sz="3200" b="1" dirty="0" err="1">
                <a:solidFill>
                  <a:srgbClr val="FF0066"/>
                </a:solidFill>
              </a:rPr>
              <a:t>porque</a:t>
            </a:r>
            <a:r>
              <a:rPr lang="en-GB" sz="3200" b="1" dirty="0">
                <a:solidFill>
                  <a:srgbClr val="FF0066"/>
                </a:solidFill>
              </a:rPr>
              <a:t> sea </a:t>
            </a:r>
            <a:r>
              <a:rPr lang="en-GB" sz="3200" b="1" dirty="0" err="1">
                <a:solidFill>
                  <a:srgbClr val="FF0066"/>
                </a:solidFill>
              </a:rPr>
              <a:t>muy</a:t>
            </a:r>
            <a:r>
              <a:rPr lang="en-GB" sz="3200" b="1" dirty="0">
                <a:solidFill>
                  <a:srgbClr val="FF0066"/>
                </a:solidFill>
              </a:rPr>
              <a:t> </a:t>
            </a:r>
            <a:r>
              <a:rPr lang="en-GB" sz="3200" b="1" dirty="0" err="1">
                <a:solidFill>
                  <a:srgbClr val="FF0066"/>
                </a:solidFill>
              </a:rPr>
              <a:t>fuerte</a:t>
            </a:r>
            <a:r>
              <a:rPr lang="en-GB" sz="3200" b="1" dirty="0">
                <a:solidFill>
                  <a:srgbClr val="FF0066"/>
                </a:solidFill>
              </a:rPr>
              <a:t>, </a:t>
            </a:r>
          </a:p>
          <a:p>
            <a:pPr algn="ctr">
              <a:lnSpc>
                <a:spcPct val="100000"/>
              </a:lnSpc>
              <a:buClr>
                <a:srgbClr val="0000FF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b="1" dirty="0" smtClean="0">
                <a:solidFill>
                  <a:srgbClr val="FF0066"/>
                </a:solidFill>
              </a:rPr>
              <a:t>                </a:t>
            </a:r>
            <a:r>
              <a:rPr lang="en-GB" sz="3200" b="1" dirty="0" err="1" smtClean="0">
                <a:solidFill>
                  <a:srgbClr val="FF0066"/>
                </a:solidFill>
              </a:rPr>
              <a:t>sino</a:t>
            </a:r>
            <a:r>
              <a:rPr lang="en-GB" sz="3200" b="1" dirty="0" smtClean="0">
                <a:solidFill>
                  <a:srgbClr val="FF0066"/>
                </a:solidFill>
              </a:rPr>
              <a:t> </a:t>
            </a:r>
            <a:r>
              <a:rPr lang="en-GB" sz="3200" b="1" dirty="0" err="1">
                <a:solidFill>
                  <a:srgbClr val="FF0066"/>
                </a:solidFill>
              </a:rPr>
              <a:t>porque</a:t>
            </a:r>
            <a:r>
              <a:rPr lang="en-GB" sz="3200" b="1" dirty="0">
                <a:solidFill>
                  <a:srgbClr val="FF0066"/>
                </a:solidFill>
              </a:rPr>
              <a:t> </a:t>
            </a:r>
            <a:r>
              <a:rPr lang="en-GB" sz="3200" b="1" dirty="0" err="1">
                <a:solidFill>
                  <a:srgbClr val="FF0066"/>
                </a:solidFill>
              </a:rPr>
              <a:t>persevera</a:t>
            </a:r>
            <a:r>
              <a:rPr lang="en-GB" sz="3200" dirty="0">
                <a:solidFill>
                  <a:srgbClr val="FF0066"/>
                </a:solidFill>
              </a:rPr>
              <a:t>"                </a:t>
            </a:r>
          </a:p>
          <a:p>
            <a:pPr algn="ctr">
              <a:lnSpc>
                <a:spcPct val="100000"/>
              </a:lnSpc>
              <a:buClr>
                <a:srgbClr val="04617B"/>
              </a:buCl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GB" sz="3200" dirty="0">
                <a:solidFill>
                  <a:srgbClr val="FF0066"/>
                </a:solidFill>
              </a:rPr>
              <a:t>                                    </a:t>
            </a:r>
            <a:r>
              <a:rPr lang="en-GB" sz="3200" b="1" dirty="0">
                <a:solidFill>
                  <a:srgbClr val="FF0066"/>
                </a:solidFill>
              </a:rPr>
              <a:t>Jackson Brown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://www.hotdw.com/wp-content/uploads/2008/03/frame-flower-border-128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86908" cy="6858000"/>
          </a:xfrm>
          <a:prstGeom prst="rect">
            <a:avLst/>
          </a:prstGeom>
          <a:noFill/>
        </p:spPr>
      </p:pic>
      <p:sp>
        <p:nvSpPr>
          <p:cNvPr id="5" name="2 Marcador de contenido"/>
          <p:cNvSpPr txBox="1">
            <a:spLocks/>
          </p:cNvSpPr>
          <p:nvPr/>
        </p:nvSpPr>
        <p:spPr>
          <a:xfrm>
            <a:off x="2000232" y="1285860"/>
            <a:ext cx="5429288" cy="1214446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PA" sz="5400" b="1" dirty="0" smtClean="0">
                <a:solidFill>
                  <a:schemeClr val="accent2">
                    <a:lumMod val="50000"/>
                  </a:schemeClr>
                </a:solidFill>
                <a:latin typeface="Algerian" pitchFamily="82" charset="0"/>
              </a:rPr>
              <a:t>EL EDITORIAL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PA" sz="5400" b="1" i="0" u="none" strike="noStrike" kern="1200" cap="none" spc="0" normalizeH="0" baseline="0" noProof="0" dirty="0" smtClean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Algerian" pitchFamily="82" charset="0"/>
            </a:endParaRPr>
          </a:p>
        </p:txBody>
      </p:sp>
      <p:sp>
        <p:nvSpPr>
          <p:cNvPr id="7" name="2 Marcador de contenido"/>
          <p:cNvSpPr txBox="1">
            <a:spLocks/>
          </p:cNvSpPr>
          <p:nvPr/>
        </p:nvSpPr>
        <p:spPr>
          <a:xfrm>
            <a:off x="2143108" y="2714620"/>
            <a:ext cx="5429288" cy="2571768"/>
          </a:xfrm>
          <a:prstGeom prst="rect">
            <a:avLst/>
          </a:prstGeom>
        </p:spPr>
        <p:txBody>
          <a:bodyPr vert="horz" lIns="91440" tIns="45720" rIns="91440" bIns="45720" rtlCol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PA" sz="3200" i="0" u="none" strike="noStrike" kern="1200" normalizeH="0" baseline="0" noProof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uLnTx/>
                <a:uFillTx/>
                <a:latin typeface="Algerian" pitchFamily="82" charset="0"/>
              </a:rPr>
              <a:t>Integrantes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PA" sz="3200" b="1" dirty="0" smtClean="0">
                <a:solidFill>
                  <a:srgbClr val="FF0066"/>
                </a:solidFill>
                <a:latin typeface="Algerian" pitchFamily="82" charset="0"/>
              </a:rPr>
              <a:t>Mariel </a:t>
            </a:r>
            <a:r>
              <a:rPr lang="es-PA" sz="3200" b="1" dirty="0" err="1" smtClean="0">
                <a:solidFill>
                  <a:srgbClr val="FF0066"/>
                </a:solidFill>
                <a:latin typeface="Algerian" pitchFamily="82" charset="0"/>
              </a:rPr>
              <a:t>mondragón</a:t>
            </a:r>
            <a:endParaRPr lang="es-PA" sz="3200" b="1" dirty="0" smtClean="0">
              <a:solidFill>
                <a:srgbClr val="FF0066"/>
              </a:solidFill>
              <a:latin typeface="Algerian" pitchFamily="82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PA" sz="3200" b="1" i="0" u="none" strike="noStrike" kern="1200" cap="none" spc="0" normalizeH="0" baseline="0" noProof="0" dirty="0" smtClean="0">
                <a:solidFill>
                  <a:srgbClr val="FF0066"/>
                </a:solidFill>
                <a:effectLst/>
                <a:uLnTx/>
                <a:uFillTx/>
                <a:latin typeface="Algerian" pitchFamily="82" charset="0"/>
              </a:rPr>
              <a:t>Kenia peña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PA" sz="3200" b="1" dirty="0" smtClean="0">
                <a:solidFill>
                  <a:srgbClr val="FF0066"/>
                </a:solidFill>
                <a:latin typeface="Algerian" pitchFamily="82" charset="0"/>
              </a:rPr>
              <a:t>Elizabeth </a:t>
            </a:r>
            <a:r>
              <a:rPr lang="es-PA" sz="3200" b="1" dirty="0" err="1" smtClean="0">
                <a:solidFill>
                  <a:srgbClr val="FF0066"/>
                </a:solidFill>
                <a:latin typeface="Algerian" pitchFamily="82" charset="0"/>
              </a:rPr>
              <a:t>ramírez</a:t>
            </a:r>
            <a:endParaRPr kumimoji="0" lang="es-PA" sz="3200" b="1" i="0" u="none" strike="noStrike" kern="1200" cap="none" spc="0" normalizeH="0" baseline="0" noProof="0" dirty="0" smtClean="0">
              <a:solidFill>
                <a:srgbClr val="FF0066"/>
              </a:solidFill>
              <a:effectLst/>
              <a:uLnTx/>
              <a:uFillTx/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7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13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Diapositiva 1</vt:lpstr>
      <vt:lpstr>Diapositiva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us</dc:creator>
  <cp:lastModifiedBy>us</cp:lastModifiedBy>
  <cp:revision>2</cp:revision>
  <dcterms:created xsi:type="dcterms:W3CDTF">2009-09-25T06:32:07Z</dcterms:created>
  <dcterms:modified xsi:type="dcterms:W3CDTF">2009-09-25T15:32:07Z</dcterms:modified>
</cp:coreProperties>
</file>