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03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1FB7-3F59-436D-B734-7A3D362BDE47}" type="datetimeFigureOut">
              <a:rPr lang="es-ES" smtClean="0"/>
              <a:pPr/>
              <a:t>27/09/2009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CDF1-8B73-46E1-A3B8-2AEFC8C6794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me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186766" cy="5368940"/>
          </a:xfrm>
        </p:spPr>
        <p:txBody>
          <a:bodyPr>
            <a:normAutofit fontScale="90000"/>
          </a:bodyPr>
          <a:lstStyle/>
          <a:p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/>
            </a:r>
            <a:br>
              <a:rPr lang="es-ES" sz="6000" b="1" dirty="0" smtClean="0">
                <a:solidFill>
                  <a:srgbClr val="0070C0"/>
                </a:solidFill>
              </a:rPr>
            </a:br>
            <a:r>
              <a:rPr lang="es-ES" sz="6000" b="1" dirty="0" smtClean="0">
                <a:solidFill>
                  <a:srgbClr val="0070C0"/>
                </a:solidFill>
              </a:rPr>
              <a:t>MEDICAL SPECIALIST</a:t>
            </a:r>
            <a:r>
              <a:rPr lang="es-ES" sz="6000" dirty="0" smtClean="0">
                <a:solidFill>
                  <a:srgbClr val="0070C0"/>
                </a:solidFill>
              </a:rPr>
              <a:t>S</a:t>
            </a:r>
            <a:br>
              <a:rPr lang="es-ES" sz="6000" dirty="0" smtClean="0">
                <a:solidFill>
                  <a:srgbClr val="0070C0"/>
                </a:solidFill>
              </a:rPr>
            </a:br>
            <a:r>
              <a:rPr lang="es-ES" sz="6000" dirty="0" smtClean="0">
                <a:solidFill>
                  <a:srgbClr val="0070C0"/>
                </a:solidFill>
              </a:rPr>
              <a:t/>
            </a:r>
            <a:br>
              <a:rPr lang="es-ES" sz="6000" dirty="0" smtClean="0">
                <a:solidFill>
                  <a:srgbClr val="0070C0"/>
                </a:solidFill>
              </a:rPr>
            </a:br>
            <a:r>
              <a:rPr lang="es-ES" sz="6000" dirty="0" smtClean="0">
                <a:solidFill>
                  <a:srgbClr val="0070C0"/>
                </a:solidFill>
              </a:rPr>
              <a:t/>
            </a:r>
            <a:br>
              <a:rPr lang="es-ES" sz="6000" dirty="0" smtClean="0">
                <a:solidFill>
                  <a:srgbClr val="0070C0"/>
                </a:solidFill>
              </a:rPr>
            </a:br>
            <a:r>
              <a:rPr lang="es-ES" sz="6000" dirty="0" smtClean="0">
                <a:solidFill>
                  <a:srgbClr val="0070C0"/>
                </a:solidFill>
              </a:rPr>
              <a:t/>
            </a:r>
            <a:br>
              <a:rPr lang="es-ES" sz="6000" dirty="0" smtClean="0">
                <a:solidFill>
                  <a:srgbClr val="0070C0"/>
                </a:solidFill>
              </a:rPr>
            </a:br>
            <a:endParaRPr lang="es-E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86478"/>
          </a:xfrm>
        </p:spPr>
        <p:txBody>
          <a:bodyPr/>
          <a:lstStyle/>
          <a:p>
            <a:pPr algn="l"/>
            <a:r>
              <a:rPr lang="es-ES" dirty="0" smtClean="0"/>
              <a:t>                    PODIATRIST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</a:t>
            </a:r>
            <a:r>
              <a:rPr lang="es-ES" dirty="0" err="1" smtClean="0"/>
              <a:t>Specialized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  </a:t>
            </a:r>
            <a:br>
              <a:rPr lang="es-ES" dirty="0" smtClean="0"/>
            </a:br>
            <a:r>
              <a:rPr lang="es-ES" dirty="0" smtClean="0"/>
              <a:t>     </a:t>
            </a:r>
            <a:r>
              <a:rPr lang="es-ES" dirty="0" err="1" smtClean="0"/>
              <a:t>foot</a:t>
            </a:r>
            <a:r>
              <a:rPr lang="es-ES" dirty="0" smtClean="0"/>
              <a:t>.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3" name="2 Imagen" descr="CAP7JH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143116"/>
            <a:ext cx="307183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PEDIATRICIANS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sz="3500" dirty="0" smtClean="0"/>
              <a:t>             </a:t>
            </a:r>
            <a:r>
              <a:rPr lang="es-ES" sz="3500" dirty="0" err="1" smtClean="0"/>
              <a:t>Study</a:t>
            </a:r>
            <a:r>
              <a:rPr lang="es-ES" sz="3500" dirty="0" smtClean="0"/>
              <a:t> </a:t>
            </a:r>
            <a:r>
              <a:rPr lang="es-ES" sz="3500" dirty="0" err="1"/>
              <a:t>the</a:t>
            </a:r>
            <a:r>
              <a:rPr lang="es-ES" sz="3500" dirty="0"/>
              <a:t> </a:t>
            </a:r>
            <a:r>
              <a:rPr lang="es-ES" sz="3500" dirty="0" err="1"/>
              <a:t>medical</a:t>
            </a:r>
            <a:r>
              <a:rPr lang="es-ES" sz="3500" dirty="0"/>
              <a:t> </a:t>
            </a:r>
            <a:r>
              <a:rPr lang="es-ES" sz="3500" dirty="0" err="1"/>
              <a:t>care</a:t>
            </a:r>
            <a:r>
              <a:rPr lang="es-ES" sz="3500" dirty="0"/>
              <a:t> of </a:t>
            </a:r>
            <a:r>
              <a:rPr lang="es-ES" sz="3500" dirty="0" err="1"/>
              <a:t>infants</a:t>
            </a:r>
            <a:r>
              <a:rPr lang="es-ES" sz="3500" dirty="0"/>
              <a:t>,  </a:t>
            </a:r>
            <a:r>
              <a:rPr lang="es-ES" sz="3500" dirty="0" smtClean="0"/>
              <a:t>and </a:t>
            </a:r>
          </a:p>
          <a:p>
            <a:pPr>
              <a:buNone/>
            </a:pPr>
            <a:r>
              <a:rPr lang="es-ES" sz="3500" dirty="0"/>
              <a:t> </a:t>
            </a:r>
            <a:r>
              <a:rPr lang="es-ES" sz="3500" dirty="0" smtClean="0"/>
              <a:t>            </a:t>
            </a:r>
            <a:r>
              <a:rPr lang="es-ES" sz="3500" dirty="0" err="1" smtClean="0"/>
              <a:t>teenagers</a:t>
            </a:r>
            <a:endParaRPr lang="es-ES" sz="3500" dirty="0"/>
          </a:p>
        </p:txBody>
      </p:sp>
      <p:pic>
        <p:nvPicPr>
          <p:cNvPr id="7" name="6 Imagen" descr="CA8DUBK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571613"/>
            <a:ext cx="335758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PYCHIATRIST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Specialized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body</a:t>
            </a:r>
            <a:r>
              <a:rPr lang="es-ES" dirty="0" smtClean="0"/>
              <a:t> </a:t>
            </a:r>
            <a:r>
              <a:rPr lang="es-ES" dirty="0" err="1" smtClean="0"/>
              <a:t>movement</a:t>
            </a:r>
            <a:endParaRPr lang="es-ES" dirty="0"/>
          </a:p>
        </p:txBody>
      </p:sp>
      <p:pic>
        <p:nvPicPr>
          <p:cNvPr id="4" name="3 Imagen" descr="explosp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59" y="1814512"/>
            <a:ext cx="3357587" cy="2471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             PULMONOLOGISTS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/>
              <a:t>doctors</a:t>
            </a:r>
            <a:r>
              <a:rPr lang="es-ES" dirty="0"/>
              <a:t> </a:t>
            </a:r>
            <a:r>
              <a:rPr lang="es-ES" dirty="0" err="1" smtClean="0"/>
              <a:t>specialized</a:t>
            </a:r>
            <a:r>
              <a:rPr lang="es-ES" dirty="0" smtClean="0"/>
              <a:t> </a:t>
            </a:r>
            <a:r>
              <a:rPr lang="es-ES" dirty="0"/>
              <a:t>in </a:t>
            </a:r>
            <a:r>
              <a:rPr lang="es-ES" dirty="0" err="1" smtClean="0"/>
              <a:t>pulmononology</a:t>
            </a:r>
            <a:r>
              <a:rPr lang="es-ES" dirty="0" smtClean="0"/>
              <a:t> and  </a:t>
            </a:r>
            <a:r>
              <a:rPr lang="es-ES" dirty="0" err="1"/>
              <a:t>diseases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lungs</a:t>
            </a:r>
            <a:r>
              <a:rPr lang="es-ES" dirty="0" smtClean="0"/>
              <a:t> </a:t>
            </a:r>
            <a:r>
              <a:rPr lang="es-ES" dirty="0"/>
              <a:t>and </a:t>
            </a:r>
            <a:r>
              <a:rPr lang="es-ES" dirty="0" err="1"/>
              <a:t>respiratory</a:t>
            </a:r>
            <a:r>
              <a:rPr lang="es-ES" dirty="0"/>
              <a:t> </a:t>
            </a:r>
            <a:r>
              <a:rPr lang="es-ES" dirty="0" err="1" smtClean="0"/>
              <a:t>tract</a:t>
            </a:r>
            <a:endParaRPr lang="es-ES" dirty="0"/>
          </a:p>
        </p:txBody>
      </p:sp>
      <p:pic>
        <p:nvPicPr>
          <p:cNvPr id="6" name="5 Marcador de contenido" descr="CAKDYZ8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214422"/>
            <a:ext cx="4643470" cy="2857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5368964"/>
          </a:xfrm>
        </p:spPr>
        <p:txBody>
          <a:bodyPr>
            <a:normAutofit fontScale="90000"/>
          </a:bodyPr>
          <a:lstStyle/>
          <a:p>
            <a:pPr algn="l"/>
            <a:r>
              <a:rPr lang="es-ES" b="1" dirty="0" smtClean="0"/>
              <a:t>              OBSTETRICIANS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 smtClean="0"/>
              <a:t>Specialized</a:t>
            </a:r>
            <a:r>
              <a:rPr lang="es-ES" dirty="0" smtClean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medical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of normal </a:t>
            </a:r>
            <a:r>
              <a:rPr lang="es-ES" dirty="0" err="1"/>
              <a:t>pregnancy</a:t>
            </a:r>
            <a:r>
              <a:rPr lang="es-ES" dirty="0"/>
              <a:t> and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complications</a:t>
            </a:r>
            <a:r>
              <a:rPr lang="es-ES" dirty="0"/>
              <a:t>,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delivery</a:t>
            </a:r>
            <a:r>
              <a:rPr lang="es-ES" dirty="0"/>
              <a:t> of </a:t>
            </a:r>
            <a:r>
              <a:rPr lang="es-ES" dirty="0" err="1"/>
              <a:t>babies</a:t>
            </a:r>
            <a:endParaRPr lang="es-ES" dirty="0"/>
          </a:p>
        </p:txBody>
      </p:sp>
      <p:pic>
        <p:nvPicPr>
          <p:cNvPr id="5" name="4 Marcador de contenido" descr="CAO74JG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43050"/>
            <a:ext cx="2428892" cy="2214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ORTHOPEDISTS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skeletal</a:t>
            </a:r>
            <a:r>
              <a:rPr lang="es-ES" dirty="0"/>
              <a:t> </a:t>
            </a:r>
            <a:r>
              <a:rPr lang="es-ES" dirty="0" err="1"/>
              <a:t>system</a:t>
            </a:r>
            <a:r>
              <a:rPr lang="es-ES" dirty="0"/>
              <a:t> and </a:t>
            </a:r>
            <a:r>
              <a:rPr lang="es-ES" dirty="0" err="1"/>
              <a:t>treat</a:t>
            </a:r>
            <a:r>
              <a:rPr lang="es-ES" dirty="0"/>
              <a:t> </a:t>
            </a:r>
            <a:r>
              <a:rPr lang="es-ES" dirty="0" err="1"/>
              <a:t>bone</a:t>
            </a:r>
            <a:r>
              <a:rPr lang="es-ES" dirty="0"/>
              <a:t> </a:t>
            </a:r>
            <a:r>
              <a:rPr lang="es-ES" dirty="0" err="1"/>
              <a:t>diseases</a:t>
            </a:r>
            <a:endParaRPr lang="es-ES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071678"/>
            <a:ext cx="3143272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       MEDICAL SPECIALISTS    </vt:lpstr>
      <vt:lpstr>                    PODIATRIST        Specialized in the study of the         foot. </vt:lpstr>
      <vt:lpstr>PEDIATRICIANS </vt:lpstr>
      <vt:lpstr>PYCHIATRIST</vt:lpstr>
      <vt:lpstr>             PULMONOLOGISTS       They are doctors specialized in pulmononology and  diseases of the lungs and respiratory tract</vt:lpstr>
      <vt:lpstr>              OBSTETRICIANS       Specialized in the medical management of normal pregnancy and its complications, and the delivery of babies</vt:lpstr>
      <vt:lpstr>ORTHOPEDISTS 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SPECIALISTS</dc:title>
  <dc:creator>Gisela Almengor</dc:creator>
  <cp:lastModifiedBy> </cp:lastModifiedBy>
  <cp:revision>14</cp:revision>
  <dcterms:created xsi:type="dcterms:W3CDTF">2009-09-26T18:57:03Z</dcterms:created>
  <dcterms:modified xsi:type="dcterms:W3CDTF">2009-09-27T20:48:56Z</dcterms:modified>
</cp:coreProperties>
</file>