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74B8899-890E-4123-9E6F-EC2975AA6218}" type="datetimeFigureOut">
              <a:rPr lang="es-MX" smtClean="0"/>
              <a:pPr/>
              <a:t>22/09/2009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D0C674-3A0A-4610-8574-CA1F4DD0A01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857364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Carencia de constancia en los propósitos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Enfatizar ganancias a corto plazo y dividendos inmediatos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Evaluación de rendimiento, calificación de mérito o revisión anual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Movilidad de la administración principal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Manejar una compañía basado solamente en las figuras visibles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Costos médicos excesivos 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7.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Costos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 garantía excesivo. 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1406" y="642918"/>
            <a:ext cx="78077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5400" dirty="0"/>
              <a:t>Los Siete Pecados Mortales</a:t>
            </a:r>
            <a:endParaRPr lang="es-MX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</TotalTime>
  <Words>50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Diapositiva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EDYMINAKO</dc:creator>
  <cp:lastModifiedBy>EDYMINAKO</cp:lastModifiedBy>
  <cp:revision>2</cp:revision>
  <dcterms:created xsi:type="dcterms:W3CDTF">2009-09-22T20:29:30Z</dcterms:created>
  <dcterms:modified xsi:type="dcterms:W3CDTF">2009-09-22T20:36:05Z</dcterms:modified>
</cp:coreProperties>
</file>