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4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D2B01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3" autoAdjust="0"/>
  </p:normalViewPr>
  <p:slideViewPr>
    <p:cSldViewPr>
      <p:cViewPr>
        <p:scale>
          <a:sx n="75" d="100"/>
          <a:sy n="75" d="100"/>
        </p:scale>
        <p:origin x="-12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09144-A199-4FD5-B374-A834636194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93909-5DCF-4BC4-AFDE-74955D61B1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72867-FAC7-498C-9650-4A18BF9C202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6865F-4539-4772-8761-98946B7DB4E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BFFB7-A708-48AC-8BDF-1DFF810ACF5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0F786-5A7E-48F4-BBC4-7D500507AF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6E5E7-BAC8-4951-879B-04B6A6A354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08D2-3DC0-4A08-8490-F4317DC373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D533C-E12A-43C5-BDBB-66B232281F5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BEE70-D9F4-4F08-BF50-4F8158858DD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B5FA-1187-4491-A2B0-62BCF27B35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9511B3-D343-4573-A178-1F224B56EEF5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>Haga Sinergia</a:t>
            </a:r>
          </a:p>
          <a:p>
            <a:pPr algn="just"/>
            <a:endParaRPr lang="es-ES" sz="2000" b="1" dirty="0" smtClean="0"/>
          </a:p>
          <a:p>
            <a:pPr algn="just"/>
            <a:r>
              <a:rPr lang="es-ES" sz="2000" b="1" dirty="0" smtClean="0"/>
              <a:t>La sinergia se alcanza cuando, dos partes en disputa, utilizan su capacidad creativa para buscar una solución, mejor que las propuestas de cada uno individualmente. </a:t>
            </a:r>
          </a:p>
          <a:p>
            <a:pPr algn="just"/>
            <a:endParaRPr lang="es-ES" sz="2000" b="1" dirty="0" smtClean="0"/>
          </a:p>
          <a:p>
            <a:pPr algn="just"/>
            <a:r>
              <a:rPr lang="es-ES" sz="2000" b="1" dirty="0" smtClean="0"/>
              <a:t>La sinergia se nutre directamente del hábito 4: “Piense Ganar/Ganar” y el hábito 5: “Busque primero comprender y luego ser comprendido”. </a:t>
            </a:r>
          </a:p>
          <a:p>
            <a:pPr algn="just">
              <a:lnSpc>
                <a:spcPct val="120000"/>
              </a:lnSpc>
              <a:buClr>
                <a:srgbClr val="336699"/>
              </a:buClr>
            </a:pPr>
            <a:endParaRPr lang="es-ES" sz="2000" b="1" dirty="0" smtClean="0"/>
          </a:p>
          <a:p>
            <a:pPr algn="just">
              <a:lnSpc>
                <a:spcPct val="120000"/>
              </a:lnSpc>
              <a:buClr>
                <a:srgbClr val="336699"/>
              </a:buClr>
            </a:pPr>
            <a:r>
              <a:rPr lang="es-ES" sz="2000" b="1" dirty="0" smtClean="0"/>
              <a:t>La esencia fundamental en la sinergia es que, el todo, es mayor que la suma de sus partes.</a:t>
            </a:r>
          </a:p>
          <a:p>
            <a:r>
              <a:rPr lang="es-ES" sz="2800" dirty="0" smtClean="0"/>
              <a:t>2 + 2 = 5</a:t>
            </a:r>
          </a:p>
          <a:p>
            <a:endParaRPr lang="es-ES" sz="2800" b="1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0"/>
          <p:cNvGrpSpPr>
            <a:grpSpLocks noGrp="1"/>
          </p:cNvGrpSpPr>
          <p:nvPr>
            <p:ph type="subTitle" idx="1"/>
          </p:nvPr>
        </p:nvGrpSpPr>
        <p:grpSpPr bwMode="auto">
          <a:xfrm>
            <a:off x="611188" y="2143116"/>
            <a:ext cx="7777162" cy="3786214"/>
            <a:chOff x="884" y="663"/>
            <a:chExt cx="3992" cy="2731"/>
          </a:xfrm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 rot="10800000">
              <a:off x="884" y="663"/>
              <a:ext cx="3992" cy="273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rgbClr val="2AABA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1879" y="687"/>
              <a:ext cx="1999" cy="136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2AABA8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8" name="7 CuadroTexto"/>
          <p:cNvSpPr txBox="1"/>
          <p:nvPr/>
        </p:nvSpPr>
        <p:spPr>
          <a:xfrm>
            <a:off x="1643042" y="2214554"/>
            <a:ext cx="19288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 smtClean="0"/>
              <a:t>PROCURE PRIMERO COMPRENDER Y DESPUES SER COMPRENDIDO</a:t>
            </a:r>
            <a:endParaRPr lang="es-MX" sz="1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5429256" y="250030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SINERGICE</a:t>
            </a:r>
            <a:endParaRPr lang="es-MX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571868" y="2902391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/>
              <a:t>VICTORIA PUBLICA</a:t>
            </a:r>
            <a:endParaRPr lang="es-MX" sz="2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571868" y="4221312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PIENSE EN</a:t>
            </a:r>
          </a:p>
          <a:p>
            <a:pPr algn="ctr"/>
            <a:r>
              <a:rPr lang="es-ES_tradnl" b="1" dirty="0" smtClean="0"/>
              <a:t>GANAR - GANAR</a:t>
            </a:r>
            <a:endParaRPr lang="es-MX" b="1" dirty="0"/>
          </a:p>
        </p:txBody>
      </p:sp>
      <p:sp>
        <p:nvSpPr>
          <p:cNvPr id="12" name="11 Rectángulo"/>
          <p:cNvSpPr/>
          <p:nvPr/>
        </p:nvSpPr>
        <p:spPr>
          <a:xfrm>
            <a:off x="1928794" y="1148348"/>
            <a:ext cx="55322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5400" dirty="0" smtClean="0"/>
              <a:t>Interdependencia</a:t>
            </a:r>
            <a:endParaRPr lang="es-ES" sz="5400" dirty="0"/>
          </a:p>
        </p:txBody>
      </p:sp>
      <p:sp>
        <p:nvSpPr>
          <p:cNvPr id="13" name="12 Rectángulo"/>
          <p:cNvSpPr/>
          <p:nvPr/>
        </p:nvSpPr>
        <p:spPr>
          <a:xfrm>
            <a:off x="2081194" y="5720380"/>
            <a:ext cx="47243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5400" dirty="0" smtClean="0"/>
              <a:t>Independencia</a:t>
            </a:r>
            <a:endParaRPr lang="es-E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143</Words>
  <Application>Microsoft Office PowerPoint</Application>
  <PresentationFormat>Presentación en pantalla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Diseño predeterminado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 Angel Hernandez Garcia</dc:creator>
  <cp:lastModifiedBy>Miguel Angel</cp:lastModifiedBy>
  <cp:revision>24</cp:revision>
  <dcterms:created xsi:type="dcterms:W3CDTF">2009-05-01T14:36:09Z</dcterms:created>
  <dcterms:modified xsi:type="dcterms:W3CDTF">2009-11-28T21:10:50Z</dcterms:modified>
</cp:coreProperties>
</file>