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2B01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>
        <p:scale>
          <a:sx n="75" d="100"/>
          <a:sy n="75" d="100"/>
        </p:scale>
        <p:origin x="-12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Piense en Ganar – Ganar</a:t>
            </a:r>
          </a:p>
          <a:p>
            <a:r>
              <a:rPr lang="es-ES_tradnl" sz="2400" b="1" dirty="0" smtClean="0"/>
              <a:t>Tres paradigmas de la interacción humana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Ganar-Perder                                    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Es el enfoque autoritario. Usa posición, poder, credenciales, posesiones o personalidad para obtener “ganar”.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Perder-Ganar                                   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 No tienen estándares, ni demandas, ni expectativas de los demás. Es rápida para complacer o reconciliar.  Oculta muchos sentimientos.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Ganar-Ganar</a:t>
            </a:r>
          </a:p>
          <a:p>
            <a:pPr algn="just">
              <a:spcBef>
                <a:spcPct val="50000"/>
              </a:spcBef>
            </a:pPr>
            <a:r>
              <a:rPr lang="es-ES_tradnl" sz="1800" b="1" dirty="0" smtClean="0"/>
              <a:t>Busca el beneficio mutuo. Es cooperativa, no competitiva.                                  Escuchar  más, dedica más tiempo a la comunicación.</a:t>
            </a:r>
          </a:p>
          <a:p>
            <a:pPr algn="just">
              <a:spcBef>
                <a:spcPct val="50000"/>
              </a:spcBef>
            </a:pPr>
            <a:endParaRPr lang="es-ES_tradnl" sz="1800" b="1" dirty="0" smtClean="0"/>
          </a:p>
          <a:p>
            <a:endParaRPr lang="es-ES" sz="2400" b="1" dirty="0" smtClean="0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42910" y="2643182"/>
            <a:ext cx="7715304" cy="107157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642910" y="3786190"/>
            <a:ext cx="7715304" cy="107157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42910" y="4929198"/>
            <a:ext cx="7715304" cy="107157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pPr algn="just"/>
            <a:r>
              <a:rPr lang="es-ES" sz="2000" b="1" dirty="0" smtClean="0"/>
              <a:t>Un ambiente de Ganar/Ganar no va a lograrse solamente siendo un "buena gente“</a:t>
            </a:r>
          </a:p>
          <a:p>
            <a:pPr algn="just"/>
            <a:r>
              <a:rPr lang="es-ES" sz="2000" b="1" dirty="0" smtClean="0"/>
              <a:t>Es un equilibrio entre coraje y consideración, es balancear la auto estima y el respeto por otros</a:t>
            </a:r>
          </a:p>
          <a:p>
            <a:endParaRPr lang="es-ES" sz="2000" b="1" dirty="0" smtClean="0"/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 7 HABITOS DE LA GENTE ALTAMANTE EFECTIVA</a:t>
                      </a: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59681" y="3357562"/>
            <a:ext cx="6624638" cy="3168650"/>
            <a:chOff x="794" y="2160"/>
            <a:chExt cx="4173" cy="1996"/>
          </a:xfrm>
        </p:grpSpPr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794" y="2160"/>
              <a:ext cx="4173" cy="19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90" y="2781"/>
              <a:ext cx="1315" cy="49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Pierdo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Ganas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175" y="2781"/>
              <a:ext cx="1157" cy="49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Gano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Ganas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19" y="3416"/>
              <a:ext cx="1307" cy="48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Pierdo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Pierdes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138" y="3416"/>
              <a:ext cx="1194" cy="499"/>
            </a:xfrm>
            <a:prstGeom prst="rect">
              <a:avLst/>
            </a:prstGeom>
            <a:gradFill rotWithShape="1">
              <a:gsLst>
                <a:gs pos="0">
                  <a:srgbClr val="660033"/>
                </a:gs>
                <a:gs pos="100000">
                  <a:srgbClr val="660033">
                    <a:gamma/>
                    <a:shade val="6275"/>
                    <a:invGamma/>
                  </a:srgbClr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0033"/>
              </a:extrusionClr>
            </a:sp3d>
          </p:spPr>
          <p:txBody>
            <a:bodyPr wrap="none" anchor="ctr">
              <a:flatTx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Yo Gano </a:t>
              </a:r>
            </a:p>
            <a:p>
              <a:pPr algn="ctr" eaLnBrk="1" hangingPunct="1"/>
              <a:r>
                <a:rPr lang="es-MX" sz="2000">
                  <a:solidFill>
                    <a:schemeClr val="bg1"/>
                  </a:solidFill>
                  <a:latin typeface="Tahoma" pitchFamily="34" charset="0"/>
                </a:rPr>
                <a:t>Tú Pierdes</a:t>
              </a:r>
              <a:endParaRPr lang="es-ES" sz="20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 flipV="1">
              <a:off x="1384" y="2927"/>
              <a:ext cx="12" cy="96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124" y="3892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s-MX" sz="1800">
                  <a:solidFill>
                    <a:srgbClr val="660033"/>
                  </a:solidFill>
                  <a:latin typeface="Tahoma" pitchFamily="34" charset="0"/>
                </a:rPr>
                <a:t>Baja</a:t>
              </a:r>
              <a:endParaRPr lang="es-ES" sz="1800">
                <a:solidFill>
                  <a:srgbClr val="660033"/>
                </a:solidFill>
                <a:latin typeface="Tahoma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130" y="2631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800" dirty="0">
                  <a:solidFill>
                    <a:srgbClr val="660033"/>
                  </a:solidFill>
                  <a:latin typeface="Tahoma" pitchFamily="34" charset="0"/>
                </a:rPr>
                <a:t>Alta</a:t>
              </a:r>
              <a:endParaRPr lang="es-ES" sz="1800" dirty="0">
                <a:solidFill>
                  <a:srgbClr val="660033"/>
                </a:solidFill>
                <a:latin typeface="Tahoma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 rot="16200000">
              <a:off x="283" y="3303"/>
              <a:ext cx="14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400">
                  <a:solidFill>
                    <a:srgbClr val="000099"/>
                  </a:solidFill>
                  <a:latin typeface="Tahoma" pitchFamily="34" charset="0"/>
                </a:rPr>
                <a:t>Consideración - Empatía</a:t>
              </a:r>
              <a:endParaRPr lang="es-ES" sz="1400">
                <a:solidFill>
                  <a:srgbClr val="000099"/>
                </a:solidFill>
                <a:latin typeface="Tahoma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246" y="2317"/>
              <a:ext cx="12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400">
                  <a:solidFill>
                    <a:srgbClr val="000099"/>
                  </a:solidFill>
                  <a:latin typeface="Tahoma" pitchFamily="34" charset="0"/>
                </a:rPr>
                <a:t>Coraje - Asertividad</a:t>
              </a:r>
              <a:endParaRPr lang="es-ES" sz="1400">
                <a:solidFill>
                  <a:srgbClr val="000099"/>
                </a:solidFill>
                <a:latin typeface="Tahoma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291" y="2555"/>
              <a:ext cx="1316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endParaRPr lang="es-MX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776" y="2443"/>
              <a:ext cx="4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800">
                  <a:solidFill>
                    <a:srgbClr val="660033"/>
                  </a:solidFill>
                  <a:latin typeface="Tahoma" pitchFamily="34" charset="0"/>
                </a:rPr>
                <a:t>Bajo</a:t>
              </a:r>
              <a:endParaRPr lang="es-ES" sz="1800">
                <a:solidFill>
                  <a:srgbClr val="660033"/>
                </a:solidFill>
                <a:latin typeface="Tahoma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660" y="2444"/>
              <a:ext cx="4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_tradnl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rgbClr val="800000"/>
                  </a:solidFill>
                  <a:latin typeface="Garamond (W1)" pitchFamily="18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MX" sz="1800">
                  <a:solidFill>
                    <a:srgbClr val="660033"/>
                  </a:solidFill>
                  <a:latin typeface="Tahoma" pitchFamily="34" charset="0"/>
                </a:rPr>
                <a:t>Alto</a:t>
              </a:r>
              <a:endParaRPr lang="es-ES" sz="1800">
                <a:solidFill>
                  <a:srgbClr val="660033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181</Words>
  <Application>Microsoft Office PowerPoint</Application>
  <PresentationFormat>Presentación en pantalla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24</cp:revision>
  <dcterms:created xsi:type="dcterms:W3CDTF">2009-05-01T14:36:09Z</dcterms:created>
  <dcterms:modified xsi:type="dcterms:W3CDTF">2009-11-28T20:58:48Z</dcterms:modified>
</cp:coreProperties>
</file>