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D2B01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>
        <p:scale>
          <a:sx n="75" d="100"/>
          <a:sy n="75" d="100"/>
        </p:scale>
        <p:origin x="-12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09144-A199-4FD5-B374-A834636194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93909-5DCF-4BC4-AFDE-74955D61B1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72867-FAC7-498C-9650-4A18BF9C202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6865F-4539-4772-8761-98946B7DB4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BFFB7-A708-48AC-8BDF-1DFF810ACF5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0F786-5A7E-48F4-BBC4-7D500507AF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6E5E7-BAC8-4951-879B-04B6A6A354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08D2-3DC0-4A08-8490-F4317DC373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D533C-E12A-43C5-BDBB-66B232281F5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BEE70-D9F4-4F08-BF50-4F8158858D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B5FA-1187-4491-A2B0-62BCF27B35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9511B3-D343-4573-A178-1F224B56EEF5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Empiece con un objetivo en la mente</a:t>
            </a:r>
          </a:p>
          <a:p>
            <a:pPr algn="l"/>
            <a:r>
              <a:rPr lang="es-ES" sz="2400" b="1" dirty="0" smtClean="0">
                <a:latin typeface="Aharoni" pitchFamily="2" charset="-79"/>
                <a:cs typeface="Aharoni" pitchFamily="2" charset="-79"/>
              </a:rPr>
              <a:t>Comience hoy con una visión:</a:t>
            </a:r>
            <a:endParaRPr lang="es-ES" sz="2000" b="1" dirty="0" smtClean="0"/>
          </a:p>
          <a:p>
            <a:pPr algn="l">
              <a:lnSpc>
                <a:spcPct val="150000"/>
              </a:lnSpc>
              <a:buFontTx/>
              <a:buChar char="•"/>
            </a:pPr>
            <a:endParaRPr lang="es-ES" sz="2000" b="1" dirty="0" smtClean="0"/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s-ES" sz="2000" b="1" dirty="0" smtClean="0"/>
              <a:t>Cómo se quisiera ver al final de su vida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s-ES" sz="2000" b="1" dirty="0" smtClean="0"/>
              <a:t>Cómo quisiera que lo vieran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s-ES" sz="2000" b="1" dirty="0" smtClean="0"/>
              <a:t>Cómo quisiera ser recordado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s-ES" sz="2000" b="1" dirty="0" smtClean="0"/>
              <a:t>Qué obra le gustaría dejar hecha</a:t>
            </a:r>
          </a:p>
          <a:p>
            <a:pPr>
              <a:lnSpc>
                <a:spcPct val="150000"/>
              </a:lnSpc>
            </a:pPr>
            <a:endParaRPr lang="es-ES" sz="2000" b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000" b="1" dirty="0" smtClean="0">
                <a:solidFill>
                  <a:srgbClr val="FFC000"/>
                </a:solidFill>
              </a:rPr>
              <a:t>Es comenzar con una clara comprensión de hacia    dónde queremos ir</a:t>
            </a:r>
          </a:p>
          <a:p>
            <a:pPr algn="l">
              <a:lnSpc>
                <a:spcPct val="150000"/>
              </a:lnSpc>
              <a:buFontTx/>
              <a:buChar char="•"/>
            </a:pPr>
            <a:endParaRPr lang="es-ES" sz="2000" b="1" dirty="0" smtClean="0"/>
          </a:p>
          <a:p>
            <a:pPr algn="l"/>
            <a:endParaRPr lang="es-ES" sz="2000" b="1" dirty="0" smtClean="0">
              <a:latin typeface="+mj-lt"/>
              <a:cs typeface="Aharoni" pitchFamily="2" charset="-79"/>
            </a:endParaRPr>
          </a:p>
          <a:p>
            <a:endParaRPr lang="es-ES" sz="2800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69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 Angel Hernandez Garcia</dc:creator>
  <cp:lastModifiedBy>Miguel Angel</cp:lastModifiedBy>
  <cp:revision>24</cp:revision>
  <dcterms:created xsi:type="dcterms:W3CDTF">2009-05-01T14:36:09Z</dcterms:created>
  <dcterms:modified xsi:type="dcterms:W3CDTF">2009-11-28T20:34:27Z</dcterms:modified>
</cp:coreProperties>
</file>