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2B01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>
        <p:scale>
          <a:sx n="75" d="100"/>
          <a:sy n="75" d="100"/>
        </p:scale>
        <p:origin x="-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Procure primero comprender y </a:t>
            </a:r>
          </a:p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después ser comprendido</a:t>
            </a:r>
          </a:p>
          <a:p>
            <a:pPr marL="171450" indent="-171450" algn="just" eaLnBrk="1" hangingPunct="1">
              <a:lnSpc>
                <a:spcPct val="120000"/>
              </a:lnSpc>
              <a:spcAft>
                <a:spcPct val="30000"/>
              </a:spcAft>
              <a:buClr>
                <a:srgbClr val="660033"/>
              </a:buClr>
            </a:pPr>
            <a:r>
              <a:rPr lang="es-ES" sz="2000" b="1" dirty="0" smtClean="0"/>
              <a:t>-	</a:t>
            </a:r>
            <a:r>
              <a:rPr lang="es-ES" sz="1800" b="1" dirty="0" smtClean="0"/>
              <a:t>La mayoría de las personas desean ser comprendidas. </a:t>
            </a:r>
          </a:p>
          <a:p>
            <a:pPr marL="171450" indent="-171450" algn="just" eaLnBrk="1" hangingPunct="1">
              <a:lnSpc>
                <a:spcPct val="20000"/>
              </a:lnSpc>
              <a:spcAft>
                <a:spcPct val="30000"/>
              </a:spcAft>
              <a:buClr>
                <a:srgbClr val="660033"/>
              </a:buClr>
            </a:pPr>
            <a:endParaRPr lang="es-ES" sz="1800" b="1" dirty="0" smtClean="0"/>
          </a:p>
          <a:p>
            <a:pPr marL="171450" indent="-171450" algn="just" eaLnBrk="1" hangingPunct="1">
              <a:lnSpc>
                <a:spcPct val="120000"/>
              </a:lnSpc>
              <a:spcAft>
                <a:spcPct val="30000"/>
              </a:spcAft>
              <a:buClr>
                <a:srgbClr val="660033"/>
              </a:buClr>
            </a:pPr>
            <a:r>
              <a:rPr lang="es-ES" sz="1800" b="1" dirty="0" smtClean="0"/>
              <a:t>-	Cuando se comprende a las personas, estas se relajan, se  abren, bajan sus defensas. </a:t>
            </a:r>
          </a:p>
          <a:p>
            <a:pPr marL="171450" indent="-171450" algn="just" eaLnBrk="1" hangingPunct="1">
              <a:lnSpc>
                <a:spcPct val="30000"/>
              </a:lnSpc>
              <a:spcAft>
                <a:spcPct val="30000"/>
              </a:spcAft>
              <a:buClr>
                <a:srgbClr val="660033"/>
              </a:buClr>
            </a:pPr>
            <a:endParaRPr lang="es-ES" sz="1800" b="1" dirty="0" smtClean="0"/>
          </a:p>
          <a:p>
            <a:pPr marL="171450" indent="-171450" algn="just" eaLnBrk="1" hangingPunct="1">
              <a:lnSpc>
                <a:spcPct val="120000"/>
              </a:lnSpc>
              <a:spcAft>
                <a:spcPct val="30000"/>
              </a:spcAft>
              <a:buClr>
                <a:srgbClr val="660033"/>
              </a:buClr>
            </a:pPr>
            <a:r>
              <a:rPr lang="es-ES" sz="1800" b="1" dirty="0" smtClean="0"/>
              <a:t>-	Tratar de comprender primero requiere energía, para oír en lugar de hablar, comunicarse en forma efectiva.</a:t>
            </a:r>
          </a:p>
          <a:p>
            <a:pPr marL="171450" indent="-171450" algn="just" eaLnBrk="1" hangingPunct="1">
              <a:lnSpc>
                <a:spcPct val="20000"/>
              </a:lnSpc>
              <a:spcAft>
                <a:spcPct val="30000"/>
              </a:spcAft>
              <a:buClr>
                <a:srgbClr val="660033"/>
              </a:buClr>
            </a:pPr>
            <a:endParaRPr lang="es-ES" sz="1800" b="1" dirty="0" smtClean="0"/>
          </a:p>
          <a:p>
            <a:pPr marL="171450" indent="-171450" algn="just" eaLnBrk="1" hangingPunct="1">
              <a:lnSpc>
                <a:spcPct val="120000"/>
              </a:lnSpc>
              <a:buClr>
                <a:srgbClr val="660033"/>
              </a:buClr>
            </a:pPr>
            <a:r>
              <a:rPr lang="es-ES" sz="1800" b="1" dirty="0" smtClean="0"/>
              <a:t>-	La dinámica se basa en que si usted responde a la necesidad humana de ser comprendido, también satisface la necesidad humana de ser apreciado</a:t>
            </a:r>
            <a:r>
              <a:rPr lang="es-ES" sz="2000" b="1" dirty="0" smtClean="0"/>
              <a:t>.</a:t>
            </a:r>
          </a:p>
          <a:p>
            <a:endParaRPr lang="es-ES" sz="2800" dirty="0" smtClean="0">
              <a:latin typeface="Aharoni" pitchFamily="2" charset="-79"/>
              <a:cs typeface="Aharoni" pitchFamily="2" charset="-79"/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29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24</cp:revision>
  <dcterms:created xsi:type="dcterms:W3CDTF">2009-05-01T14:36:09Z</dcterms:created>
  <dcterms:modified xsi:type="dcterms:W3CDTF">2009-11-28T21:05:25Z</dcterms:modified>
</cp:coreProperties>
</file>