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9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2B01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>
        <p:scale>
          <a:sx n="75" d="100"/>
          <a:sy n="75" d="100"/>
        </p:scale>
        <p:origin x="-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solidFill>
                  <a:srgbClr val="000066"/>
                </a:solidFill>
                <a:latin typeface="Aharoni" pitchFamily="2" charset="-79"/>
                <a:cs typeface="Aharoni" pitchFamily="2" charset="-79"/>
              </a:rPr>
              <a:t>Primero lo Primero</a:t>
            </a:r>
          </a:p>
          <a:p>
            <a:endParaRPr lang="es-ES" sz="2000" b="1" dirty="0" smtClean="0">
              <a:solidFill>
                <a:srgbClr val="000066"/>
              </a:solidFill>
              <a:latin typeface="+mj-lt"/>
            </a:endParaRPr>
          </a:p>
          <a:p>
            <a:pPr algn="just">
              <a:lnSpc>
                <a:spcPct val="110000"/>
              </a:lnSpc>
              <a:buClr>
                <a:srgbClr val="FFFF66"/>
              </a:buClr>
            </a:pPr>
            <a:r>
              <a:rPr lang="es-ES" sz="2000" b="1" dirty="0" smtClean="0"/>
              <a:t>Establezca prioridades</a:t>
            </a:r>
          </a:p>
          <a:p>
            <a:pPr algn="just">
              <a:lnSpc>
                <a:spcPct val="110000"/>
              </a:lnSpc>
              <a:buClr>
                <a:srgbClr val="FFFF66"/>
              </a:buClr>
            </a:pPr>
            <a:r>
              <a:rPr lang="es-ES" sz="2000" b="1" dirty="0" smtClean="0"/>
              <a:t>No es cómo usted organiza el tiempo, sino cómo lo administra.</a:t>
            </a:r>
          </a:p>
          <a:p>
            <a:pPr algn="just">
              <a:lnSpc>
                <a:spcPct val="110000"/>
              </a:lnSpc>
              <a:buClr>
                <a:srgbClr val="FFFF66"/>
              </a:buClr>
            </a:pPr>
            <a:r>
              <a:rPr lang="es-ES" sz="2000" b="1" dirty="0" smtClean="0"/>
              <a:t>Haga diferencias entre lo importante y lo urgente</a:t>
            </a:r>
            <a:endParaRPr lang="es-ES" sz="2000" dirty="0" smtClean="0">
              <a:solidFill>
                <a:srgbClr val="000066"/>
              </a:solidFill>
            </a:endParaRPr>
          </a:p>
          <a:p>
            <a:endParaRPr lang="es-ES" sz="2000" dirty="0" smtClean="0">
              <a:solidFill>
                <a:srgbClr val="000066"/>
              </a:solidFill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214414" y="4286256"/>
            <a:ext cx="2643206" cy="9286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IMPORTANTE </a:t>
            </a:r>
          </a:p>
          <a:p>
            <a:pPr algn="ctr"/>
            <a:r>
              <a:rPr lang="es-ES_tradnl" dirty="0" smtClean="0"/>
              <a:t>Y</a:t>
            </a:r>
          </a:p>
          <a:p>
            <a:pPr algn="ctr"/>
            <a:r>
              <a:rPr lang="es-ES_tradnl" dirty="0" smtClean="0"/>
              <a:t>URGENTE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857620" y="4286256"/>
            <a:ext cx="2643206" cy="9286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HABITOS DE LA GENTE ALTAMENTE</a:t>
            </a:r>
          </a:p>
          <a:p>
            <a:pPr algn="ctr"/>
            <a:r>
              <a:rPr lang="es-ES_tradnl" dirty="0" smtClean="0"/>
              <a:t>EFECTIVA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214414" y="5214950"/>
            <a:ext cx="2643206" cy="9286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NI URGENTE</a:t>
            </a:r>
          </a:p>
          <a:p>
            <a:pPr algn="ctr"/>
            <a:r>
              <a:rPr lang="es-ES_tradnl" dirty="0" smtClean="0"/>
              <a:t>NI IMPORTANTE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857620" y="5214950"/>
            <a:ext cx="2643206" cy="9286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URGENTE PERO NO </a:t>
            </a:r>
          </a:p>
          <a:p>
            <a:pPr algn="ctr"/>
            <a:r>
              <a:rPr lang="es-ES_tradnl" dirty="0" smtClean="0"/>
              <a:t>IMPORTANTE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endParaRPr lang="es-ES" sz="2000" b="1" dirty="0" smtClean="0">
              <a:latin typeface="+mj-lt"/>
            </a:endParaRPr>
          </a:p>
          <a:p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1285875" y="2357430"/>
            <a:ext cx="6480175" cy="3714776"/>
            <a:chOff x="810" y="663"/>
            <a:chExt cx="4082" cy="2731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810" y="663"/>
              <a:ext cx="4082" cy="27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2AABA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10800000">
              <a:off x="1879" y="2033"/>
              <a:ext cx="1999" cy="136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2AABA8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3643306" y="3354173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latin typeface="+mj-lt"/>
              </a:rPr>
              <a:t>PRIMERO LO PRIMERO</a:t>
            </a:r>
            <a:endParaRPr lang="es-MX" sz="2000" b="1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643306" y="457850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latin typeface="+mj-lt"/>
              </a:rPr>
              <a:t>VICTORIA PRIVADA</a:t>
            </a:r>
            <a:endParaRPr lang="es-MX" sz="2000" b="1" dirty="0">
              <a:latin typeface="+mj-lt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928794" y="500063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latin typeface="+mj-lt"/>
              </a:rPr>
              <a:t>SEA PROACTIVO</a:t>
            </a:r>
            <a:endParaRPr lang="es-MX" sz="2000" b="1" dirty="0">
              <a:latin typeface="+mj-lt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214942" y="5072074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latin typeface="+mj-lt"/>
              </a:rPr>
              <a:t>EMPIECE CON UN OBJETIVO EN LA MENTE</a:t>
            </a:r>
            <a:endParaRPr lang="es-MX" sz="1600" b="1" dirty="0">
              <a:latin typeface="+mj-lt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000232" y="1576976"/>
            <a:ext cx="50145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dirty="0" smtClean="0">
                <a:latin typeface="Aharoni" pitchFamily="2" charset="-79"/>
                <a:cs typeface="Aharoni" pitchFamily="2" charset="-79"/>
              </a:rPr>
              <a:t>Independencia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415774" y="6006132"/>
            <a:ext cx="44422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dirty="0" smtClean="0">
                <a:latin typeface="Aharoni" pitchFamily="2" charset="-79"/>
                <a:cs typeface="Aharoni" pitchFamily="2" charset="-79"/>
              </a:rPr>
              <a:t>Dependencia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101</Words>
  <Application>Microsoft Office PowerPoint</Application>
  <PresentationFormat>Presentación en pantalla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25</cp:revision>
  <dcterms:created xsi:type="dcterms:W3CDTF">2009-05-01T14:36:09Z</dcterms:created>
  <dcterms:modified xsi:type="dcterms:W3CDTF">2009-11-28T20:44:44Z</dcterms:modified>
</cp:coreProperties>
</file>